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 id="2147483712" r:id="rId2"/>
  </p:sldMasterIdLst>
  <p:notesMasterIdLst>
    <p:notesMasterId r:id="rId28"/>
  </p:notesMasterIdLst>
  <p:sldIdLst>
    <p:sldId id="257" r:id="rId3"/>
    <p:sldId id="264" r:id="rId4"/>
    <p:sldId id="265" r:id="rId5"/>
    <p:sldId id="266" r:id="rId6"/>
    <p:sldId id="278" r:id="rId7"/>
    <p:sldId id="458" r:id="rId8"/>
    <p:sldId id="299" r:id="rId9"/>
    <p:sldId id="301" r:id="rId10"/>
    <p:sldId id="463" r:id="rId11"/>
    <p:sldId id="460" r:id="rId12"/>
    <p:sldId id="279" r:id="rId13"/>
    <p:sldId id="327" r:id="rId14"/>
    <p:sldId id="332" r:id="rId15"/>
    <p:sldId id="349" r:id="rId16"/>
    <p:sldId id="351" r:id="rId17"/>
    <p:sldId id="337" r:id="rId18"/>
    <p:sldId id="451" r:id="rId19"/>
    <p:sldId id="454" r:id="rId20"/>
    <p:sldId id="452" r:id="rId21"/>
    <p:sldId id="335" r:id="rId22"/>
    <p:sldId id="457" r:id="rId23"/>
    <p:sldId id="461" r:id="rId24"/>
    <p:sldId id="304" r:id="rId25"/>
    <p:sldId id="462" r:id="rId26"/>
    <p:sldId id="276" r:id="rId2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th Hill" initials="RH" lastIdx="1" clrIdx="0">
    <p:extLst>
      <p:ext uri="{19B8F6BF-5375-455C-9EA6-DF929625EA0E}">
        <p15:presenceInfo xmlns:p15="http://schemas.microsoft.com/office/powerpoint/2012/main" userId="6e28a45d069dee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D17"/>
    <a:srgbClr val="D1D1D1"/>
    <a:srgbClr val="8B9EAA"/>
    <a:srgbClr val="FFCC00"/>
    <a:srgbClr val="57D600"/>
    <a:srgbClr val="F5FFB3"/>
    <a:srgbClr val="CC0000"/>
    <a:srgbClr val="4D585F"/>
    <a:srgbClr val="FDC303"/>
    <a:srgbClr val="C8D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76" autoAdjust="0"/>
    <p:restoredTop sz="94699"/>
  </p:normalViewPr>
  <p:slideViewPr>
    <p:cSldViewPr snapToGrid="0" snapToObjects="1">
      <p:cViewPr varScale="1">
        <p:scale>
          <a:sx n="152" d="100"/>
          <a:sy n="152" d="100"/>
        </p:scale>
        <p:origin x="440" y="176"/>
      </p:cViewPr>
      <p:guideLst>
        <p:guide orient="horz" pos="1620"/>
        <p:guide pos="2880"/>
      </p:guideLst>
    </p:cSldViewPr>
  </p:slideViewPr>
  <p:notesTextViewPr>
    <p:cViewPr>
      <p:scale>
        <a:sx n="1" d="1"/>
        <a:sy n="1" d="1"/>
      </p:scale>
      <p:origin x="0" y="0"/>
    </p:cViewPr>
  </p:notesTextViewPr>
  <p:sorterViewPr>
    <p:cViewPr>
      <p:scale>
        <a:sx n="185" d="100"/>
        <a:sy n="18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media/image10.jpg>
</file>

<file path=ppt/media/image11.png>
</file>

<file path=ppt/media/image12.jpeg>
</file>

<file path=ppt/media/image13.jpg>
</file>

<file path=ppt/media/image2.jp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77E0E2-76B2-A048-9C75-BCBF019E151F}" type="datetimeFigureOut">
              <a:rPr lang="en-US" smtClean="0"/>
              <a:t>7/19/2021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166A4C-A850-4E48-8F5E-364DA48D4869}" type="slidenum">
              <a:rPr lang="en-US" smtClean="0"/>
              <a:t>‹#›</a:t>
            </a:fld>
            <a:endParaRPr lang="en-US"/>
          </a:p>
        </p:txBody>
      </p:sp>
    </p:spTree>
    <p:extLst>
      <p:ext uri="{BB962C8B-B14F-4D97-AF65-F5344CB8AC3E}">
        <p14:creationId xmlns:p14="http://schemas.microsoft.com/office/powerpoint/2010/main" val="817160071"/>
      </p:ext>
    </p:extLst>
  </p:cSld>
  <p:clrMap bg1="lt1" tx1="dk1" bg2="lt2" tx2="dk2" accent1="accent1" accent2="accent2" accent3="accent3" accent4="accent4" accent5="accent5" accent6="accent6" hlink="hlink" folHlink="folHlink"/>
  <p:notesStyle>
    <a:lvl1pPr marL="0" algn="l" defTabSz="685706" rtl="0" eaLnBrk="1" latinLnBrk="0" hangingPunct="1">
      <a:defRPr sz="900" kern="1200">
        <a:solidFill>
          <a:schemeClr val="tx1"/>
        </a:solidFill>
        <a:latin typeface="+mn-lt"/>
        <a:ea typeface="+mn-ea"/>
        <a:cs typeface="+mn-cs"/>
      </a:defRPr>
    </a:lvl1pPr>
    <a:lvl2pPr marL="342854" algn="l" defTabSz="685706" rtl="0" eaLnBrk="1" latinLnBrk="0" hangingPunct="1">
      <a:defRPr sz="900" kern="1200">
        <a:solidFill>
          <a:schemeClr val="tx1"/>
        </a:solidFill>
        <a:latin typeface="+mn-lt"/>
        <a:ea typeface="+mn-ea"/>
        <a:cs typeface="+mn-cs"/>
      </a:defRPr>
    </a:lvl2pPr>
    <a:lvl3pPr marL="685706" algn="l" defTabSz="685706" rtl="0" eaLnBrk="1" latinLnBrk="0" hangingPunct="1">
      <a:defRPr sz="900" kern="1200">
        <a:solidFill>
          <a:schemeClr val="tx1"/>
        </a:solidFill>
        <a:latin typeface="+mn-lt"/>
        <a:ea typeface="+mn-ea"/>
        <a:cs typeface="+mn-cs"/>
      </a:defRPr>
    </a:lvl3pPr>
    <a:lvl4pPr marL="1028559" algn="l" defTabSz="685706" rtl="0" eaLnBrk="1" latinLnBrk="0" hangingPunct="1">
      <a:defRPr sz="900" kern="1200">
        <a:solidFill>
          <a:schemeClr val="tx1"/>
        </a:solidFill>
        <a:latin typeface="+mn-lt"/>
        <a:ea typeface="+mn-ea"/>
        <a:cs typeface="+mn-cs"/>
      </a:defRPr>
    </a:lvl4pPr>
    <a:lvl5pPr marL="1371411" algn="l" defTabSz="685706" rtl="0" eaLnBrk="1" latinLnBrk="0" hangingPunct="1">
      <a:defRPr sz="900" kern="1200">
        <a:solidFill>
          <a:schemeClr val="tx1"/>
        </a:solidFill>
        <a:latin typeface="+mn-lt"/>
        <a:ea typeface="+mn-ea"/>
        <a:cs typeface="+mn-cs"/>
      </a:defRPr>
    </a:lvl5pPr>
    <a:lvl6pPr marL="1714264" algn="l" defTabSz="685706" rtl="0" eaLnBrk="1" latinLnBrk="0" hangingPunct="1">
      <a:defRPr sz="900" kern="1200">
        <a:solidFill>
          <a:schemeClr val="tx1"/>
        </a:solidFill>
        <a:latin typeface="+mn-lt"/>
        <a:ea typeface="+mn-ea"/>
        <a:cs typeface="+mn-cs"/>
      </a:defRPr>
    </a:lvl6pPr>
    <a:lvl7pPr marL="2057117" algn="l" defTabSz="685706" rtl="0" eaLnBrk="1" latinLnBrk="0" hangingPunct="1">
      <a:defRPr sz="900" kern="1200">
        <a:solidFill>
          <a:schemeClr val="tx1"/>
        </a:solidFill>
        <a:latin typeface="+mn-lt"/>
        <a:ea typeface="+mn-ea"/>
        <a:cs typeface="+mn-cs"/>
      </a:defRPr>
    </a:lvl7pPr>
    <a:lvl8pPr marL="2399970" algn="l" defTabSz="685706" rtl="0" eaLnBrk="1" latinLnBrk="0" hangingPunct="1">
      <a:defRPr sz="900" kern="1200">
        <a:solidFill>
          <a:schemeClr val="tx1"/>
        </a:solidFill>
        <a:latin typeface="+mn-lt"/>
        <a:ea typeface="+mn-ea"/>
        <a:cs typeface="+mn-cs"/>
      </a:defRPr>
    </a:lvl8pPr>
    <a:lvl9pPr marL="2742822" algn="l" defTabSz="685706"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99B6E4-4A19-44A6-8121-F3F16F6E50C3}"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96996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A166A4C-A850-4E48-8F5E-364DA48D4869}" type="slidenum">
              <a:rPr lang="en-US" smtClean="0"/>
              <a:t>9</a:t>
            </a:fld>
            <a:endParaRPr lang="en-US"/>
          </a:p>
        </p:txBody>
      </p:sp>
    </p:spTree>
    <p:extLst>
      <p:ext uri="{BB962C8B-B14F-4D97-AF65-F5344CB8AC3E}">
        <p14:creationId xmlns:p14="http://schemas.microsoft.com/office/powerpoint/2010/main" val="21758607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6A166A4C-A850-4E48-8F5E-364DA48D4869}" type="slidenum">
              <a:rPr lang="en-US" smtClean="0"/>
              <a:t>12</a:t>
            </a:fld>
            <a:endParaRPr lang="en-US"/>
          </a:p>
        </p:txBody>
      </p:sp>
    </p:spTree>
    <p:extLst>
      <p:ext uri="{BB962C8B-B14F-4D97-AF65-F5344CB8AC3E}">
        <p14:creationId xmlns:p14="http://schemas.microsoft.com/office/powerpoint/2010/main" val="3385091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6A166A4C-A850-4E48-8F5E-364DA48D4869}" type="slidenum">
              <a:rPr lang="en-US" smtClean="0"/>
              <a:t>17</a:t>
            </a:fld>
            <a:endParaRPr lang="en-US"/>
          </a:p>
        </p:txBody>
      </p:sp>
    </p:spTree>
    <p:extLst>
      <p:ext uri="{BB962C8B-B14F-4D97-AF65-F5344CB8AC3E}">
        <p14:creationId xmlns:p14="http://schemas.microsoft.com/office/powerpoint/2010/main" val="1204840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6A166A4C-A850-4E48-8F5E-364DA48D4869}" type="slidenum">
              <a:rPr lang="en-US" smtClean="0"/>
              <a:t>18</a:t>
            </a:fld>
            <a:endParaRPr lang="en-US"/>
          </a:p>
        </p:txBody>
      </p:sp>
    </p:spTree>
    <p:extLst>
      <p:ext uri="{BB962C8B-B14F-4D97-AF65-F5344CB8AC3E}">
        <p14:creationId xmlns:p14="http://schemas.microsoft.com/office/powerpoint/2010/main" val="26547622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6A166A4C-A850-4E48-8F5E-364DA48D4869}" type="slidenum">
              <a:rPr lang="en-US" smtClean="0"/>
              <a:t>19</a:t>
            </a:fld>
            <a:endParaRPr lang="en-US"/>
          </a:p>
        </p:txBody>
      </p:sp>
    </p:spTree>
    <p:extLst>
      <p:ext uri="{BB962C8B-B14F-4D97-AF65-F5344CB8AC3E}">
        <p14:creationId xmlns:p14="http://schemas.microsoft.com/office/powerpoint/2010/main" val="1790463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A166A4C-A850-4E48-8F5E-364DA48D4869}" type="slidenum">
              <a:rPr lang="en-US" smtClean="0"/>
              <a:t>21</a:t>
            </a:fld>
            <a:endParaRPr lang="en-US"/>
          </a:p>
        </p:txBody>
      </p:sp>
    </p:spTree>
    <p:extLst>
      <p:ext uri="{BB962C8B-B14F-4D97-AF65-F5344CB8AC3E}">
        <p14:creationId xmlns:p14="http://schemas.microsoft.com/office/powerpoint/2010/main" val="36476050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A166A4C-A850-4E48-8F5E-364DA48D4869}" type="slidenum">
              <a:rPr lang="en-US" smtClean="0"/>
              <a:t>24</a:t>
            </a:fld>
            <a:endParaRPr lang="en-US"/>
          </a:p>
        </p:txBody>
      </p:sp>
    </p:spTree>
    <p:extLst>
      <p:ext uri="{BB962C8B-B14F-4D97-AF65-F5344CB8AC3E}">
        <p14:creationId xmlns:p14="http://schemas.microsoft.com/office/powerpoint/2010/main" val="27374715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 main headlin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AF296DC-8345-7842-B736-955C71A1B6FF}"/>
              </a:ext>
            </a:extLst>
          </p:cNvPr>
          <p:cNvPicPr>
            <a:picLocks noChangeAspect="1"/>
          </p:cNvPicPr>
          <p:nvPr userDrawn="1"/>
        </p:nvPicPr>
        <p:blipFill>
          <a:blip r:embed="rId2"/>
          <a:stretch>
            <a:fillRect/>
          </a:stretch>
        </p:blipFill>
        <p:spPr>
          <a:xfrm>
            <a:off x="3638232" y="3143534"/>
            <a:ext cx="1867538" cy="1346144"/>
          </a:xfrm>
          <a:prstGeom prst="rect">
            <a:avLst/>
          </a:prstGeom>
        </p:spPr>
      </p:pic>
      <p:sp>
        <p:nvSpPr>
          <p:cNvPr id="3" name="Text Placeholder 2">
            <a:extLst>
              <a:ext uri="{FF2B5EF4-FFF2-40B4-BE49-F238E27FC236}">
                <a16:creationId xmlns:a16="http://schemas.microsoft.com/office/drawing/2014/main" id="{00176299-7F6C-034E-9408-A300ABC1BFE8}"/>
              </a:ext>
            </a:extLst>
          </p:cNvPr>
          <p:cNvSpPr>
            <a:spLocks noGrp="1"/>
          </p:cNvSpPr>
          <p:nvPr>
            <p:ph type="body" sz="quarter" idx="10" hasCustomPrompt="1"/>
          </p:nvPr>
        </p:nvSpPr>
        <p:spPr>
          <a:xfrm>
            <a:off x="1846636" y="921601"/>
            <a:ext cx="5450728" cy="1078366"/>
          </a:xfrm>
          <a:prstGeom prst="rect">
            <a:avLst/>
          </a:prstGeom>
        </p:spPr>
        <p:txBody>
          <a:bodyPr/>
          <a:lstStyle>
            <a:lvl1pPr marL="0" indent="0" algn="ctr">
              <a:lnSpc>
                <a:spcPct val="100000"/>
              </a:lnSpc>
              <a:spcBef>
                <a:spcPts val="0"/>
              </a:spcBef>
              <a:buNone/>
              <a:defRPr sz="360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lgn="ctr">
              <a:buNone/>
              <a:defRPr sz="1650" b="0" i="0">
                <a:solidFill>
                  <a:srgbClr val="FF3D17"/>
                </a:solidFill>
                <a:latin typeface="Hyundai Sans Head KR OTF Light" panose="020B0600000101010101" pitchFamily="34" charset="-127"/>
                <a:ea typeface="Hyundai Sans Head KR OTF Light" panose="020B0600000101010101" pitchFamily="34" charset="-127"/>
              </a:defRPr>
            </a:lvl2pPr>
            <a:lvl3pPr algn="ctr">
              <a:defRPr/>
            </a:lvl3pPr>
            <a:lvl4pPr algn="ctr">
              <a:defRPr/>
            </a:lvl4pPr>
            <a:lvl5pPr algn="ctr">
              <a:defRPr/>
            </a:lvl5pPr>
          </a:lstStyle>
          <a:p>
            <a:pPr lvl="0"/>
            <a:r>
              <a:rPr lang="en-US" dirty="0"/>
              <a:t>CLICK TO EDIT TITLE</a:t>
            </a:r>
          </a:p>
          <a:p>
            <a:pPr lvl="0"/>
            <a:r>
              <a:rPr lang="en-US" dirty="0"/>
              <a:t>EDIT HEADLINE</a:t>
            </a:r>
          </a:p>
        </p:txBody>
      </p:sp>
      <p:sp>
        <p:nvSpPr>
          <p:cNvPr id="5" name="Text Placeholder 4">
            <a:extLst>
              <a:ext uri="{FF2B5EF4-FFF2-40B4-BE49-F238E27FC236}">
                <a16:creationId xmlns:a16="http://schemas.microsoft.com/office/drawing/2014/main" id="{85F78A50-623E-EB4E-A7C3-E0122A38534E}"/>
              </a:ext>
            </a:extLst>
          </p:cNvPr>
          <p:cNvSpPr>
            <a:spLocks noGrp="1"/>
          </p:cNvSpPr>
          <p:nvPr>
            <p:ph type="body" sz="quarter" idx="11" hasCustomPrompt="1"/>
          </p:nvPr>
        </p:nvSpPr>
        <p:spPr>
          <a:xfrm>
            <a:off x="2819400" y="2350834"/>
            <a:ext cx="3505200" cy="303212"/>
          </a:xfrm>
          <a:prstGeom prst="rect">
            <a:avLst/>
          </a:prstGeom>
        </p:spPr>
        <p:txBody>
          <a:bodyPr/>
          <a:lstStyle>
            <a:lvl1pPr marL="0" indent="0" algn="ctr">
              <a:buNone/>
              <a:defRPr sz="1650" b="0" i="0">
                <a:solidFill>
                  <a:srgbClr val="FF3D17"/>
                </a:solidFill>
                <a:latin typeface="Hyundai Sans Head KR OTF Light" panose="020B0600000101010101" pitchFamily="34" charset="-127"/>
                <a:ea typeface="Hyundai Sans Head KR OTF Light" panose="020B0600000101010101" pitchFamily="34" charset="-127"/>
              </a:defRPr>
            </a:lvl1pPr>
          </a:lstStyle>
          <a:p>
            <a:pPr lvl="0"/>
            <a:r>
              <a:rPr lang="en-US" dirty="0"/>
              <a:t>Click to edit date/location</a:t>
            </a:r>
          </a:p>
        </p:txBody>
      </p:sp>
    </p:spTree>
    <p:extLst>
      <p:ext uri="{BB962C8B-B14F-4D97-AF65-F5344CB8AC3E}">
        <p14:creationId xmlns:p14="http://schemas.microsoft.com/office/powerpoint/2010/main" val="1541518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ark grey circle quote">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2ABA6E-0D47-2745-B365-7B752943DEC6}"/>
              </a:ext>
            </a:extLst>
          </p:cNvPr>
          <p:cNvSpPr txBox="1"/>
          <p:nvPr userDrawn="1"/>
        </p:nvSpPr>
        <p:spPr>
          <a:xfrm>
            <a:off x="4886892" y="411073"/>
            <a:ext cx="4098763" cy="230832"/>
          </a:xfrm>
          <a:prstGeom prst="rect">
            <a:avLst/>
          </a:prstGeom>
          <a:no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pic>
        <p:nvPicPr>
          <p:cNvPr id="7" name="Picture 6">
            <a:extLst>
              <a:ext uri="{FF2B5EF4-FFF2-40B4-BE49-F238E27FC236}">
                <a16:creationId xmlns:a16="http://schemas.microsoft.com/office/drawing/2014/main" id="{820E8087-9547-544C-B7E2-B70A99BF5C5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4" name="Oval 3">
            <a:extLst>
              <a:ext uri="{FF2B5EF4-FFF2-40B4-BE49-F238E27FC236}">
                <a16:creationId xmlns:a16="http://schemas.microsoft.com/office/drawing/2014/main" id="{715246FC-6264-B147-8D64-343ED1F06637}"/>
              </a:ext>
            </a:extLst>
          </p:cNvPr>
          <p:cNvSpPr/>
          <p:nvPr userDrawn="1"/>
        </p:nvSpPr>
        <p:spPr>
          <a:xfrm>
            <a:off x="344773" y="636398"/>
            <a:ext cx="3870703" cy="3870703"/>
          </a:xfrm>
          <a:prstGeom prst="ellipse">
            <a:avLst/>
          </a:prstGeom>
          <a:solidFill>
            <a:srgbClr val="8B9E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8">
            <a:extLst>
              <a:ext uri="{FF2B5EF4-FFF2-40B4-BE49-F238E27FC236}">
                <a16:creationId xmlns:a16="http://schemas.microsoft.com/office/drawing/2014/main" id="{2EA14B17-9D3A-1046-BAEE-A71CEF3E4B77}"/>
              </a:ext>
            </a:extLst>
          </p:cNvPr>
          <p:cNvSpPr>
            <a:spLocks noGrp="1"/>
          </p:cNvSpPr>
          <p:nvPr>
            <p:ph type="body" sz="quarter" idx="10" hasCustomPrompt="1"/>
          </p:nvPr>
        </p:nvSpPr>
        <p:spPr>
          <a:xfrm>
            <a:off x="4885200" y="1058400"/>
            <a:ext cx="3576901" cy="438582"/>
          </a:xfrm>
          <a:prstGeom prst="rect">
            <a:avLst/>
          </a:prstGeom>
        </p:spPr>
        <p:txBody>
          <a:bodyPr/>
          <a:lstStyle>
            <a:lvl1pPr marL="0" indent="0">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INSERT HEADING</a:t>
            </a:r>
          </a:p>
        </p:txBody>
      </p:sp>
      <p:sp>
        <p:nvSpPr>
          <p:cNvPr id="8" name="Text Placeholder 10">
            <a:extLst>
              <a:ext uri="{FF2B5EF4-FFF2-40B4-BE49-F238E27FC236}">
                <a16:creationId xmlns:a16="http://schemas.microsoft.com/office/drawing/2014/main" id="{82BEF893-7693-AA4A-8922-E7AEF222480D}"/>
              </a:ext>
            </a:extLst>
          </p:cNvPr>
          <p:cNvSpPr>
            <a:spLocks noGrp="1"/>
          </p:cNvSpPr>
          <p:nvPr>
            <p:ph type="body" sz="quarter" idx="11" hasCustomPrompt="1"/>
          </p:nvPr>
        </p:nvSpPr>
        <p:spPr>
          <a:xfrm>
            <a:off x="4902419" y="1548561"/>
            <a:ext cx="3784863" cy="724934"/>
          </a:xfrm>
          <a:prstGeom prst="rect">
            <a:avLst/>
          </a:prstGeom>
        </p:spPr>
        <p:txBody>
          <a:bodyPr/>
          <a:lstStyle>
            <a:lvl1pPr marL="0" indent="0">
              <a:lnSpc>
                <a:spcPct val="100000"/>
              </a:lnSpc>
              <a:spcBef>
                <a:spcPts val="0"/>
              </a:spcBef>
              <a:buNone/>
              <a:defRPr sz="1100" b="0" i="0">
                <a:latin typeface="Hyundai Sans Head KR OTF Light" panose="020B0600000101010101" pitchFamily="34" charset="-127"/>
                <a:ea typeface="Hyundai Sans Head KR OTF Light" panose="020B0600000101010101" pitchFamily="34" charset="-127"/>
              </a:defRPr>
            </a:lvl1pPr>
          </a:lstStyle>
          <a:p>
            <a:pPr lvl="0"/>
            <a:r>
              <a:rPr lang="en-GB" sz="1100" dirty="0">
                <a:latin typeface="Hyundai Sans Head KR OTF Medium" panose="020B0600000101010101" pitchFamily="34" charset="-127"/>
                <a:ea typeface="Hyundai Sans Head KR OTF Medium" panose="020B0600000101010101" pitchFamily="34" charset="-127"/>
              </a:rPr>
              <a:t>Insert main text in bold here – 4 lines maximum</a:t>
            </a:r>
            <a:endParaRPr lang="en-US" dirty="0"/>
          </a:p>
        </p:txBody>
      </p:sp>
      <p:sp>
        <p:nvSpPr>
          <p:cNvPr id="3" name="Text Placeholder 2">
            <a:extLst>
              <a:ext uri="{FF2B5EF4-FFF2-40B4-BE49-F238E27FC236}">
                <a16:creationId xmlns:a16="http://schemas.microsoft.com/office/drawing/2014/main" id="{DBE2E104-22FA-074F-B07F-93CFADB2C604}"/>
              </a:ext>
            </a:extLst>
          </p:cNvPr>
          <p:cNvSpPr>
            <a:spLocks noGrp="1"/>
          </p:cNvSpPr>
          <p:nvPr>
            <p:ph type="body" sz="quarter" idx="12" hasCustomPrompt="1"/>
          </p:nvPr>
        </p:nvSpPr>
        <p:spPr>
          <a:xfrm>
            <a:off x="4902420" y="2355536"/>
            <a:ext cx="3784862" cy="1409639"/>
          </a:xfrm>
          <a:prstGeom prst="rect">
            <a:avLst/>
          </a:prstGeom>
        </p:spPr>
        <p:txBody>
          <a:bodyPr numCol="2" spcCol="288000"/>
          <a:lstStyle>
            <a:lvl1pPr marL="0" marR="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GB" sz="1100" dirty="0">
                <a:latin typeface="Hyundai Sans Head KR OTF Light" panose="020B0600000101010101" pitchFamily="34" charset="-127"/>
                <a:ea typeface="Hyundai Sans Head KR OTF Light" panose="020B0600000101010101" pitchFamily="34" charset="-127"/>
              </a:rPr>
              <a:t>2 column text insert here</a:t>
            </a:r>
          </a:p>
        </p:txBody>
      </p:sp>
      <p:sp>
        <p:nvSpPr>
          <p:cNvPr id="13" name="Text Placeholder 12">
            <a:extLst>
              <a:ext uri="{FF2B5EF4-FFF2-40B4-BE49-F238E27FC236}">
                <a16:creationId xmlns:a16="http://schemas.microsoft.com/office/drawing/2014/main" id="{990758E8-6225-8A4A-A35B-A3927DC06226}"/>
              </a:ext>
            </a:extLst>
          </p:cNvPr>
          <p:cNvSpPr>
            <a:spLocks noGrp="1"/>
          </p:cNvSpPr>
          <p:nvPr>
            <p:ph type="body" sz="quarter" idx="13" hasCustomPrompt="1"/>
          </p:nvPr>
        </p:nvSpPr>
        <p:spPr>
          <a:xfrm>
            <a:off x="753971" y="1254124"/>
            <a:ext cx="3099600" cy="2653200"/>
          </a:xfrm>
          <a:prstGeom prst="rect">
            <a:avLst/>
          </a:prstGeom>
        </p:spPr>
        <p:txBody>
          <a:bodyPr/>
          <a:lstStyle>
            <a:lvl1pPr marL="0" indent="0" algn="ctr">
              <a:lnSpc>
                <a:spcPct val="100000"/>
              </a:lnSpc>
              <a:spcBef>
                <a:spcPts val="0"/>
              </a:spcBef>
              <a:buNone/>
              <a:defRPr sz="2400" b="0" i="0">
                <a:solidFill>
                  <a:schemeClr val="bg1"/>
                </a:solidFill>
                <a:latin typeface="Hyundai Sans Head KR OTF Medium" panose="020B0600000101010101" pitchFamily="34" charset="-127"/>
                <a:ea typeface="Hyundai Sans Head KR OTF Medium" panose="020B0600000101010101" pitchFamily="34" charset="-127"/>
              </a:defRPr>
            </a:lvl1pPr>
          </a:lstStyle>
          <a:p>
            <a:pPr algn="ctr"/>
            <a:r>
              <a:rPr lang="en-GB" sz="2250" dirty="0">
                <a:solidFill>
                  <a:schemeClr val="bg1"/>
                </a:solidFill>
                <a:latin typeface="Hyundai Sans Head KR OTF Medium" panose="020B0600000101010101" pitchFamily="34" charset="-127"/>
                <a:ea typeface="Hyundai Sans Head KR OTF Medium" panose="020B0600000101010101" pitchFamily="34" charset="-127"/>
              </a:rPr>
              <a:t>“INSERT QUOTE HERE</a:t>
            </a:r>
            <a:r>
              <a:rPr lang="en-GB" sz="2400" cap="all" dirty="0">
                <a:solidFill>
                  <a:schemeClr val="bg1"/>
                </a:solidFill>
                <a:latin typeface="Hyundai Sans Head KR OTF Medium" panose="020B0600000101010101" pitchFamily="34" charset="-127"/>
                <a:ea typeface="Hyundai Sans Head KR OTF Medium" panose="020B0600000101010101" pitchFamily="34" charset="-127"/>
              </a:rPr>
              <a:t>”</a:t>
            </a:r>
            <a:endParaRPr lang="en-GB" sz="2250" cap="all" dirty="0">
              <a:solidFill>
                <a:schemeClr val="bg1"/>
              </a:solidFill>
              <a:latin typeface="Hyundai Sans Head KR OTF Medium" panose="020B0600000101010101" pitchFamily="34" charset="-127"/>
              <a:ea typeface="Hyundai Sans Head KR OTF Medium" panose="020B0600000101010101" pitchFamily="34" charset="-127"/>
            </a:endParaRPr>
          </a:p>
        </p:txBody>
      </p:sp>
    </p:spTree>
    <p:extLst>
      <p:ext uri="{BB962C8B-B14F-4D97-AF65-F5344CB8AC3E}">
        <p14:creationId xmlns:p14="http://schemas.microsoft.com/office/powerpoint/2010/main" val="2447212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ight grey circle quote">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036E7E88-8976-0342-AFDB-8B155A6665DD}"/>
              </a:ext>
            </a:extLst>
          </p:cNvPr>
          <p:cNvSpPr/>
          <p:nvPr userDrawn="1"/>
        </p:nvSpPr>
        <p:spPr>
          <a:xfrm>
            <a:off x="4462072" y="636398"/>
            <a:ext cx="3870703" cy="3870703"/>
          </a:xfrm>
          <a:prstGeom prst="ellipse">
            <a:avLst/>
          </a:prstGeom>
          <a:solidFill>
            <a:srgbClr val="D1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69B4CC34-4ECD-464B-A1F2-A470ECF1C99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3" name="Text Placeholder 2">
            <a:extLst>
              <a:ext uri="{FF2B5EF4-FFF2-40B4-BE49-F238E27FC236}">
                <a16:creationId xmlns:a16="http://schemas.microsoft.com/office/drawing/2014/main" id="{C0043407-C40B-8641-9BE7-56E88870E2FB}"/>
              </a:ext>
            </a:extLst>
          </p:cNvPr>
          <p:cNvSpPr>
            <a:spLocks noGrp="1"/>
          </p:cNvSpPr>
          <p:nvPr>
            <p:ph type="body" sz="quarter" idx="10" hasCustomPrompt="1"/>
          </p:nvPr>
        </p:nvSpPr>
        <p:spPr>
          <a:xfrm>
            <a:off x="358180" y="1064121"/>
            <a:ext cx="3140394" cy="719856"/>
          </a:xfrm>
          <a:prstGeom prst="rect">
            <a:avLst/>
          </a:prstGeom>
        </p:spPr>
        <p:txBody>
          <a:bodyPr/>
          <a:lstStyle>
            <a:lvl1pPr marL="0" indent="0">
              <a:lnSpc>
                <a:spcPct val="100000"/>
              </a:lnSpc>
              <a:spcBef>
                <a:spcPts val="0"/>
              </a:spcBef>
              <a:buNone/>
              <a:defRPr lang="en-US" sz="2250" kern="1200" smtClean="0">
                <a:solidFill>
                  <a:srgbClr val="FF3D17"/>
                </a:solidFill>
                <a:latin typeface="Hyundai Sans Head KR OTF Medium" panose="020B0600000101010101" pitchFamily="34" charset="-127"/>
                <a:ea typeface="Hyundai Sans Head KR OTF Medium" panose="020B0600000101010101" pitchFamily="34" charset="-127"/>
                <a:cs typeface="+mn-cs"/>
              </a:defRPr>
            </a:lvl1pPr>
          </a:lstStyle>
          <a:p>
            <a:pPr lvl="0"/>
            <a:r>
              <a:rPr lang="en-US" dirty="0"/>
              <a:t>INSERT HEADING 2 LINES</a:t>
            </a:r>
          </a:p>
        </p:txBody>
      </p:sp>
      <p:sp>
        <p:nvSpPr>
          <p:cNvPr id="8" name="Text Placeholder 12">
            <a:extLst>
              <a:ext uri="{FF2B5EF4-FFF2-40B4-BE49-F238E27FC236}">
                <a16:creationId xmlns:a16="http://schemas.microsoft.com/office/drawing/2014/main" id="{2105A326-EFF0-124B-83BD-F52EB57CD21F}"/>
              </a:ext>
            </a:extLst>
          </p:cNvPr>
          <p:cNvSpPr>
            <a:spLocks noGrp="1"/>
          </p:cNvSpPr>
          <p:nvPr>
            <p:ph type="body" sz="quarter" idx="13" hasCustomPrompt="1"/>
          </p:nvPr>
        </p:nvSpPr>
        <p:spPr>
          <a:xfrm>
            <a:off x="4847623" y="1245600"/>
            <a:ext cx="3099600" cy="2653200"/>
          </a:xfrm>
          <a:prstGeom prst="rect">
            <a:avLst/>
          </a:prstGeom>
        </p:spPr>
        <p:txBody>
          <a:bodyPr/>
          <a:lstStyle>
            <a:lvl1pPr marL="0" indent="0" algn="ctr">
              <a:lnSpc>
                <a:spcPct val="100000"/>
              </a:lnSpc>
              <a:spcBef>
                <a:spcPts val="0"/>
              </a:spcBef>
              <a:buNone/>
              <a:defRPr sz="2400" b="0" i="0">
                <a:solidFill>
                  <a:schemeClr val="bg1"/>
                </a:solidFill>
                <a:latin typeface="Hyundai Sans Head KR OTF Medium" panose="020B0600000101010101" pitchFamily="34" charset="-127"/>
                <a:ea typeface="Hyundai Sans Head KR OTF Medium" panose="020B0600000101010101" pitchFamily="34" charset="-127"/>
              </a:defRPr>
            </a:lvl1pPr>
          </a:lstStyle>
          <a:p>
            <a:pPr algn="ctr"/>
            <a:r>
              <a:rPr lang="en-GB" sz="2250" dirty="0">
                <a:solidFill>
                  <a:schemeClr val="bg1"/>
                </a:solidFill>
                <a:latin typeface="Hyundai Sans Head KR OTF Medium" panose="020B0600000101010101" pitchFamily="34" charset="-127"/>
                <a:ea typeface="Hyundai Sans Head KR OTF Medium" panose="020B0600000101010101" pitchFamily="34" charset="-127"/>
              </a:rPr>
              <a:t>“INSERT QUOTE HERE</a:t>
            </a:r>
            <a:r>
              <a:rPr lang="en-GB" sz="2400" cap="all" dirty="0">
                <a:solidFill>
                  <a:schemeClr val="bg1"/>
                </a:solidFill>
                <a:latin typeface="Hyundai Sans Head KR OTF Medium" panose="020B0600000101010101" pitchFamily="34" charset="-127"/>
                <a:ea typeface="Hyundai Sans Head KR OTF Medium" panose="020B0600000101010101" pitchFamily="34" charset="-127"/>
              </a:rPr>
              <a:t>”</a:t>
            </a:r>
            <a:endParaRPr lang="en-GB" sz="2250" cap="all" dirty="0">
              <a:solidFill>
                <a:schemeClr val="bg1"/>
              </a:solidFill>
              <a:latin typeface="Hyundai Sans Head KR OTF Medium" panose="020B0600000101010101" pitchFamily="34" charset="-127"/>
              <a:ea typeface="Hyundai Sans Head KR OTF Medium" panose="020B0600000101010101" pitchFamily="34" charset="-127"/>
            </a:endParaRPr>
          </a:p>
        </p:txBody>
      </p:sp>
      <p:sp>
        <p:nvSpPr>
          <p:cNvPr id="9" name="Text Placeholder 3">
            <a:extLst>
              <a:ext uri="{FF2B5EF4-FFF2-40B4-BE49-F238E27FC236}">
                <a16:creationId xmlns:a16="http://schemas.microsoft.com/office/drawing/2014/main" id="{C1851C83-CFCC-9A45-87BA-5F4974EA4054}"/>
              </a:ext>
            </a:extLst>
          </p:cNvPr>
          <p:cNvSpPr>
            <a:spLocks noGrp="1"/>
          </p:cNvSpPr>
          <p:nvPr>
            <p:ph type="body" sz="quarter" idx="12" hasCustomPrompt="1"/>
          </p:nvPr>
        </p:nvSpPr>
        <p:spPr>
          <a:xfrm>
            <a:off x="380510" y="1954869"/>
            <a:ext cx="3783600" cy="2043339"/>
          </a:xfrm>
          <a:prstGeom prst="rect">
            <a:avLst/>
          </a:prstGeom>
        </p:spPr>
        <p:txBody>
          <a:bodyPr/>
          <a:lstStyle>
            <a:lvl1pPr marL="0" indent="0">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Longer copy introduction here. The first few lines should be set in Hyundai Sans Head KR OTF medium font manually and the rest can be set in the light version of the font as this copy is.</a:t>
            </a:r>
          </a:p>
        </p:txBody>
      </p:sp>
    </p:spTree>
    <p:extLst>
      <p:ext uri="{BB962C8B-B14F-4D97-AF65-F5344CB8AC3E}">
        <p14:creationId xmlns:p14="http://schemas.microsoft.com/office/powerpoint/2010/main" val="4217149585"/>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ight grey circle quote v2">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6A551038-3322-AF42-BA3C-92E4508FAD4B}"/>
              </a:ext>
            </a:extLst>
          </p:cNvPr>
          <p:cNvSpPr/>
          <p:nvPr userDrawn="1"/>
        </p:nvSpPr>
        <p:spPr>
          <a:xfrm>
            <a:off x="344773" y="636398"/>
            <a:ext cx="3870703" cy="3870703"/>
          </a:xfrm>
          <a:prstGeom prst="ellipse">
            <a:avLst/>
          </a:prstGeom>
          <a:solidFill>
            <a:srgbClr val="D1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820E8087-9547-544C-B7E2-B70A99BF5C5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5" name="Text Placeholder 8">
            <a:extLst>
              <a:ext uri="{FF2B5EF4-FFF2-40B4-BE49-F238E27FC236}">
                <a16:creationId xmlns:a16="http://schemas.microsoft.com/office/drawing/2014/main" id="{2EA14B17-9D3A-1046-BAEE-A71CEF3E4B77}"/>
              </a:ext>
            </a:extLst>
          </p:cNvPr>
          <p:cNvSpPr>
            <a:spLocks noGrp="1"/>
          </p:cNvSpPr>
          <p:nvPr>
            <p:ph type="body" sz="quarter" idx="10" hasCustomPrompt="1"/>
          </p:nvPr>
        </p:nvSpPr>
        <p:spPr>
          <a:xfrm>
            <a:off x="4885200" y="1058400"/>
            <a:ext cx="3576901" cy="724934"/>
          </a:xfrm>
          <a:prstGeom prst="rect">
            <a:avLst/>
          </a:prstGeom>
        </p:spPr>
        <p:txBody>
          <a:bodyPr/>
          <a:lstStyle>
            <a:lvl1pPr marL="0" indent="0">
              <a:lnSpc>
                <a:spcPct val="100000"/>
              </a:lnSpc>
              <a:spcBef>
                <a:spcPts val="0"/>
              </a:spcBef>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INSERT HEADING 2 LINES HERE</a:t>
            </a:r>
          </a:p>
        </p:txBody>
      </p:sp>
      <p:sp>
        <p:nvSpPr>
          <p:cNvPr id="11" name="Text Placeholder 10">
            <a:extLst>
              <a:ext uri="{FF2B5EF4-FFF2-40B4-BE49-F238E27FC236}">
                <a16:creationId xmlns:a16="http://schemas.microsoft.com/office/drawing/2014/main" id="{61673E4A-5522-6045-95DE-51AD2D0F07F9}"/>
              </a:ext>
            </a:extLst>
          </p:cNvPr>
          <p:cNvSpPr>
            <a:spLocks noGrp="1"/>
          </p:cNvSpPr>
          <p:nvPr>
            <p:ph type="body" sz="quarter" idx="13" hasCustomPrompt="1"/>
          </p:nvPr>
        </p:nvSpPr>
        <p:spPr>
          <a:xfrm>
            <a:off x="730800" y="1245600"/>
            <a:ext cx="3099600" cy="2653200"/>
          </a:xfrm>
          <a:prstGeom prst="rect">
            <a:avLst/>
          </a:prstGeom>
        </p:spPr>
        <p:txBody>
          <a:bodyPr lIns="90000"/>
          <a:lstStyle>
            <a:lvl1pPr marL="0" indent="0" algn="ctr">
              <a:buNone/>
              <a:defRPr sz="2400" b="0" i="0">
                <a:solidFill>
                  <a:srgbClr val="8B9EAA"/>
                </a:solidFill>
                <a:latin typeface="Hyundai Sans Head KR OTF Medium" panose="020B0600000101010101" pitchFamily="34" charset="-127"/>
                <a:ea typeface="Hyundai Sans Head KR OTF Medium" panose="020B0600000101010101" pitchFamily="34" charset="-127"/>
              </a:defRPr>
            </a:lvl1pPr>
          </a:lstStyle>
          <a:p>
            <a:pPr lvl="0"/>
            <a:r>
              <a:rPr lang="en-US" dirty="0"/>
              <a:t>“INSERT QUOTE HERE”</a:t>
            </a:r>
          </a:p>
        </p:txBody>
      </p:sp>
      <p:sp>
        <p:nvSpPr>
          <p:cNvPr id="14" name="Text Placeholder 3">
            <a:extLst>
              <a:ext uri="{FF2B5EF4-FFF2-40B4-BE49-F238E27FC236}">
                <a16:creationId xmlns:a16="http://schemas.microsoft.com/office/drawing/2014/main" id="{B304D777-B427-964A-95D2-B73AF5ACA303}"/>
              </a:ext>
            </a:extLst>
          </p:cNvPr>
          <p:cNvSpPr>
            <a:spLocks noGrp="1"/>
          </p:cNvSpPr>
          <p:nvPr>
            <p:ph type="body" sz="quarter" idx="12" hasCustomPrompt="1"/>
          </p:nvPr>
        </p:nvSpPr>
        <p:spPr>
          <a:xfrm>
            <a:off x="4903130" y="1953811"/>
            <a:ext cx="3771900" cy="2026467"/>
          </a:xfrm>
          <a:prstGeom prst="rect">
            <a:avLst/>
          </a:prstGeom>
        </p:spPr>
        <p:txBody>
          <a:bodyPr/>
          <a:lstStyle>
            <a:lvl1pPr marL="0" indent="0">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Longer copy introduction here. The first few lines should be set in Hyundai Sans Head KR OTF medium font manually and the rest can be set in the light version of the font as this copy is.</a:t>
            </a:r>
          </a:p>
        </p:txBody>
      </p:sp>
    </p:spTree>
    <p:extLst>
      <p:ext uri="{BB962C8B-B14F-4D97-AF65-F5344CB8AC3E}">
        <p14:creationId xmlns:p14="http://schemas.microsoft.com/office/powerpoint/2010/main" val="3001020468"/>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hite circle quot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0E8087-9547-544C-B7E2-B70A99BF5C5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5" name="Text Placeholder 8">
            <a:extLst>
              <a:ext uri="{FF2B5EF4-FFF2-40B4-BE49-F238E27FC236}">
                <a16:creationId xmlns:a16="http://schemas.microsoft.com/office/drawing/2014/main" id="{2EA14B17-9D3A-1046-BAEE-A71CEF3E4B77}"/>
              </a:ext>
            </a:extLst>
          </p:cNvPr>
          <p:cNvSpPr>
            <a:spLocks noGrp="1"/>
          </p:cNvSpPr>
          <p:nvPr>
            <p:ph type="body" sz="quarter" idx="10" hasCustomPrompt="1"/>
          </p:nvPr>
        </p:nvSpPr>
        <p:spPr>
          <a:xfrm>
            <a:off x="4885200" y="1058400"/>
            <a:ext cx="3576901" cy="724934"/>
          </a:xfrm>
          <a:prstGeom prst="rect">
            <a:avLst/>
          </a:prstGeom>
        </p:spPr>
        <p:txBody>
          <a:bodyPr/>
          <a:lstStyle>
            <a:lvl1pPr marL="0" indent="0">
              <a:lnSpc>
                <a:spcPct val="100000"/>
              </a:lnSpc>
              <a:spcBef>
                <a:spcPts val="0"/>
              </a:spcBef>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INSERT HEADING 2 LINES HERE</a:t>
            </a:r>
          </a:p>
        </p:txBody>
      </p:sp>
      <p:sp>
        <p:nvSpPr>
          <p:cNvPr id="8" name="Rectangle 7">
            <a:extLst>
              <a:ext uri="{FF2B5EF4-FFF2-40B4-BE49-F238E27FC236}">
                <a16:creationId xmlns:a16="http://schemas.microsoft.com/office/drawing/2014/main" id="{7CE2D0EB-31A7-964D-99AF-AB1FA60F0E68}"/>
              </a:ext>
            </a:extLst>
          </p:cNvPr>
          <p:cNvSpPr/>
          <p:nvPr userDrawn="1"/>
        </p:nvSpPr>
        <p:spPr>
          <a:xfrm>
            <a:off x="0" y="0"/>
            <a:ext cx="4572000" cy="5143500"/>
          </a:xfrm>
          <a:prstGeom prst="rect">
            <a:avLst/>
          </a:prstGeom>
          <a:solidFill>
            <a:srgbClr val="D1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E1C23DA-6D76-4D46-8248-B9712CEE0C97}"/>
              </a:ext>
            </a:extLst>
          </p:cNvPr>
          <p:cNvSpPr/>
          <p:nvPr userDrawn="1"/>
        </p:nvSpPr>
        <p:spPr>
          <a:xfrm>
            <a:off x="344773" y="636398"/>
            <a:ext cx="3870703" cy="38707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760F0AB2-C58F-224E-A3CF-1AB41A006125}"/>
              </a:ext>
            </a:extLst>
          </p:cNvPr>
          <p:cNvSpPr>
            <a:spLocks noGrp="1"/>
          </p:cNvSpPr>
          <p:nvPr>
            <p:ph type="body" sz="quarter" idx="13" hasCustomPrompt="1"/>
          </p:nvPr>
        </p:nvSpPr>
        <p:spPr>
          <a:xfrm>
            <a:off x="730800" y="1245600"/>
            <a:ext cx="3099600" cy="2653200"/>
          </a:xfrm>
          <a:prstGeom prst="rect">
            <a:avLst/>
          </a:prstGeom>
        </p:spPr>
        <p:txBody>
          <a:bodyPr lIns="90000"/>
          <a:lstStyle>
            <a:lvl1pPr marL="0" indent="0" algn="ctr">
              <a:buNone/>
              <a:defRPr sz="2400" b="0" i="0">
                <a:solidFill>
                  <a:srgbClr val="FF3D17"/>
                </a:solidFill>
                <a:latin typeface="Hyundai Sans Head KR OTF Medium" panose="020B0600000101010101" pitchFamily="34" charset="-127"/>
                <a:ea typeface="Hyundai Sans Head KR OTF Medium" panose="020B0600000101010101" pitchFamily="34" charset="-127"/>
              </a:defRPr>
            </a:lvl1pPr>
          </a:lstStyle>
          <a:p>
            <a:pPr lvl="0"/>
            <a:r>
              <a:rPr lang="en-US" dirty="0"/>
              <a:t>“INSERT QUOTE HERE”</a:t>
            </a:r>
          </a:p>
        </p:txBody>
      </p:sp>
    </p:spTree>
    <p:extLst>
      <p:ext uri="{BB962C8B-B14F-4D97-AF65-F5344CB8AC3E}">
        <p14:creationId xmlns:p14="http://schemas.microsoft.com/office/powerpoint/2010/main" val="3751659164"/>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pter head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0E8087-9547-544C-B7E2-B70A99BF5C5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5" name="Text Placeholder 8">
            <a:extLst>
              <a:ext uri="{FF2B5EF4-FFF2-40B4-BE49-F238E27FC236}">
                <a16:creationId xmlns:a16="http://schemas.microsoft.com/office/drawing/2014/main" id="{2EA14B17-9D3A-1046-BAEE-A71CEF3E4B77}"/>
              </a:ext>
            </a:extLst>
          </p:cNvPr>
          <p:cNvSpPr>
            <a:spLocks noGrp="1"/>
          </p:cNvSpPr>
          <p:nvPr>
            <p:ph type="body" sz="quarter" idx="10" hasCustomPrompt="1"/>
          </p:nvPr>
        </p:nvSpPr>
        <p:spPr>
          <a:xfrm>
            <a:off x="4885200" y="1058400"/>
            <a:ext cx="3576901" cy="724934"/>
          </a:xfrm>
          <a:prstGeom prst="rect">
            <a:avLst/>
          </a:prstGeom>
        </p:spPr>
        <p:txBody>
          <a:bodyPr/>
          <a:lstStyle>
            <a:lvl1pPr marL="0" indent="0">
              <a:lnSpc>
                <a:spcPct val="100000"/>
              </a:lnSpc>
              <a:spcBef>
                <a:spcPts val="0"/>
              </a:spcBef>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INSERT CHAPTER HEADING HERE</a:t>
            </a:r>
          </a:p>
        </p:txBody>
      </p:sp>
      <p:sp>
        <p:nvSpPr>
          <p:cNvPr id="14" name="Text Placeholder 3">
            <a:extLst>
              <a:ext uri="{FF2B5EF4-FFF2-40B4-BE49-F238E27FC236}">
                <a16:creationId xmlns:a16="http://schemas.microsoft.com/office/drawing/2014/main" id="{B304D777-B427-964A-95D2-B73AF5ACA303}"/>
              </a:ext>
            </a:extLst>
          </p:cNvPr>
          <p:cNvSpPr>
            <a:spLocks noGrp="1"/>
          </p:cNvSpPr>
          <p:nvPr>
            <p:ph type="body" sz="quarter" idx="12" hasCustomPrompt="1"/>
          </p:nvPr>
        </p:nvSpPr>
        <p:spPr>
          <a:xfrm>
            <a:off x="4903130" y="1953811"/>
            <a:ext cx="3771900" cy="2026467"/>
          </a:xfrm>
          <a:prstGeom prst="rect">
            <a:avLst/>
          </a:prstGeom>
        </p:spPr>
        <p:txBody>
          <a:bodyPr/>
          <a:lstStyle>
            <a:lvl1pPr marL="0" indent="0">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Longer copy introduction here. The first few lines should be set in Hyundai Sans Head KR OTF medium font manually and the rest can be set in the light version of the font as this copy is.</a:t>
            </a:r>
          </a:p>
        </p:txBody>
      </p:sp>
      <p:sp>
        <p:nvSpPr>
          <p:cNvPr id="9" name="Rectangle 8">
            <a:extLst>
              <a:ext uri="{FF2B5EF4-FFF2-40B4-BE49-F238E27FC236}">
                <a16:creationId xmlns:a16="http://schemas.microsoft.com/office/drawing/2014/main" id="{7AF467C6-8F19-854F-BBF6-4259F9E0A294}"/>
              </a:ext>
            </a:extLst>
          </p:cNvPr>
          <p:cNvSpPr/>
          <p:nvPr userDrawn="1"/>
        </p:nvSpPr>
        <p:spPr>
          <a:xfrm>
            <a:off x="0" y="0"/>
            <a:ext cx="4572000" cy="5143500"/>
          </a:xfrm>
          <a:prstGeom prst="rect">
            <a:avLst/>
          </a:prstGeom>
          <a:solidFill>
            <a:srgbClr val="D1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931AB252-603E-D84A-A7BF-C735CB6D408A}"/>
              </a:ext>
            </a:extLst>
          </p:cNvPr>
          <p:cNvSpPr/>
          <p:nvPr userDrawn="1"/>
        </p:nvSpPr>
        <p:spPr>
          <a:xfrm>
            <a:off x="344773" y="636398"/>
            <a:ext cx="3870703" cy="38707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9AA7F6F9-EC28-0441-964C-C7C86612B26A}"/>
              </a:ext>
            </a:extLst>
          </p:cNvPr>
          <p:cNvSpPr>
            <a:spLocks noGrp="1"/>
          </p:cNvSpPr>
          <p:nvPr>
            <p:ph type="body" sz="quarter" idx="13" hasCustomPrompt="1"/>
          </p:nvPr>
        </p:nvSpPr>
        <p:spPr>
          <a:xfrm>
            <a:off x="344773" y="1058400"/>
            <a:ext cx="3870703" cy="2796989"/>
          </a:xfrm>
          <a:prstGeom prst="rect">
            <a:avLst/>
          </a:prstGeom>
        </p:spPr>
        <p:txBody>
          <a:bodyPr/>
          <a:lstStyle>
            <a:lvl1pPr marL="0" indent="0" algn="ctr">
              <a:lnSpc>
                <a:spcPct val="100000"/>
              </a:lnSpc>
              <a:spcBef>
                <a:spcPts val="0"/>
              </a:spcBef>
              <a:buNone/>
              <a:defRPr sz="19900" b="0" i="0">
                <a:solidFill>
                  <a:srgbClr val="D1D1D1"/>
                </a:solidFill>
                <a:latin typeface="Hyundai Sans Head KR OTF Medium" panose="020B0600000101010101" pitchFamily="34" charset="-127"/>
                <a:ea typeface="Hyundai Sans Head KR OTF Medium" panose="020B0600000101010101" pitchFamily="34" charset="-127"/>
              </a:defRPr>
            </a:lvl1pPr>
          </a:lstStyle>
          <a:p>
            <a:pPr lvl="0"/>
            <a:r>
              <a:rPr lang="en-US" dirty="0"/>
              <a:t>3</a:t>
            </a:r>
          </a:p>
        </p:txBody>
      </p:sp>
    </p:spTree>
    <p:extLst>
      <p:ext uri="{BB962C8B-B14F-4D97-AF65-F5344CB8AC3E}">
        <p14:creationId xmlns:p14="http://schemas.microsoft.com/office/powerpoint/2010/main" val="3911585320"/>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aprer header v2">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2ABA6E-0D47-2745-B365-7B752943DEC6}"/>
              </a:ext>
            </a:extLst>
          </p:cNvPr>
          <p:cNvSpPr txBox="1"/>
          <p:nvPr userDrawn="1"/>
        </p:nvSpPr>
        <p:spPr>
          <a:xfrm>
            <a:off x="4886892" y="411073"/>
            <a:ext cx="4098763" cy="230832"/>
          </a:xfrm>
          <a:prstGeom prst="rect">
            <a:avLst/>
          </a:prstGeom>
          <a:no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pic>
        <p:nvPicPr>
          <p:cNvPr id="7" name="Picture 6">
            <a:extLst>
              <a:ext uri="{FF2B5EF4-FFF2-40B4-BE49-F238E27FC236}">
                <a16:creationId xmlns:a16="http://schemas.microsoft.com/office/drawing/2014/main" id="{820E8087-9547-544C-B7E2-B70A99BF5C5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5" name="Text Placeholder 8">
            <a:extLst>
              <a:ext uri="{FF2B5EF4-FFF2-40B4-BE49-F238E27FC236}">
                <a16:creationId xmlns:a16="http://schemas.microsoft.com/office/drawing/2014/main" id="{2EA14B17-9D3A-1046-BAEE-A71CEF3E4B77}"/>
              </a:ext>
            </a:extLst>
          </p:cNvPr>
          <p:cNvSpPr>
            <a:spLocks noGrp="1"/>
          </p:cNvSpPr>
          <p:nvPr>
            <p:ph type="body" sz="quarter" idx="10" hasCustomPrompt="1"/>
          </p:nvPr>
        </p:nvSpPr>
        <p:spPr>
          <a:xfrm>
            <a:off x="4885200" y="1058400"/>
            <a:ext cx="3576901" cy="724934"/>
          </a:xfrm>
          <a:prstGeom prst="rect">
            <a:avLst/>
          </a:prstGeom>
        </p:spPr>
        <p:txBody>
          <a:bodyPr/>
          <a:lstStyle>
            <a:lvl1pPr marL="0" indent="0">
              <a:lnSpc>
                <a:spcPct val="100000"/>
              </a:lnSpc>
              <a:spcBef>
                <a:spcPts val="0"/>
              </a:spcBef>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INSERT CHAPTER HEADING HERE</a:t>
            </a:r>
          </a:p>
        </p:txBody>
      </p:sp>
      <p:sp>
        <p:nvSpPr>
          <p:cNvPr id="14" name="Text Placeholder 3">
            <a:extLst>
              <a:ext uri="{FF2B5EF4-FFF2-40B4-BE49-F238E27FC236}">
                <a16:creationId xmlns:a16="http://schemas.microsoft.com/office/drawing/2014/main" id="{B304D777-B427-964A-95D2-B73AF5ACA303}"/>
              </a:ext>
            </a:extLst>
          </p:cNvPr>
          <p:cNvSpPr>
            <a:spLocks noGrp="1"/>
          </p:cNvSpPr>
          <p:nvPr>
            <p:ph type="body" sz="quarter" idx="12" hasCustomPrompt="1"/>
          </p:nvPr>
        </p:nvSpPr>
        <p:spPr>
          <a:xfrm>
            <a:off x="4903130" y="1953811"/>
            <a:ext cx="3771900" cy="2026467"/>
          </a:xfrm>
          <a:prstGeom prst="rect">
            <a:avLst/>
          </a:prstGeom>
        </p:spPr>
        <p:txBody>
          <a:bodyPr/>
          <a:lstStyle>
            <a:lvl1pPr marL="0" indent="0">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Longer copy introduction here. The first few lines should be set in Hyundai Sans Head KR OTF medium font manually and the rest can be set in the light version of the font as this copy is.</a:t>
            </a:r>
          </a:p>
        </p:txBody>
      </p:sp>
      <p:sp>
        <p:nvSpPr>
          <p:cNvPr id="10" name="Rectangle 9">
            <a:extLst>
              <a:ext uri="{FF2B5EF4-FFF2-40B4-BE49-F238E27FC236}">
                <a16:creationId xmlns:a16="http://schemas.microsoft.com/office/drawing/2014/main" id="{C24E858B-53F6-194E-B9E7-4ECD855DFA5B}"/>
              </a:ext>
            </a:extLst>
          </p:cNvPr>
          <p:cNvSpPr/>
          <p:nvPr userDrawn="1"/>
        </p:nvSpPr>
        <p:spPr>
          <a:xfrm>
            <a:off x="0" y="0"/>
            <a:ext cx="4572000" cy="5143500"/>
          </a:xfrm>
          <a:prstGeom prst="rect">
            <a:avLst/>
          </a:prstGeom>
          <a:solidFill>
            <a:srgbClr val="8B9E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7391016"/>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 Bullet pag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9B4CC34-4ECD-464B-A1F2-A470ECF1C99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3" name="Text Placeholder 2">
            <a:extLst>
              <a:ext uri="{FF2B5EF4-FFF2-40B4-BE49-F238E27FC236}">
                <a16:creationId xmlns:a16="http://schemas.microsoft.com/office/drawing/2014/main" id="{C0043407-C40B-8641-9BE7-56E88870E2FB}"/>
              </a:ext>
            </a:extLst>
          </p:cNvPr>
          <p:cNvSpPr>
            <a:spLocks noGrp="1"/>
          </p:cNvSpPr>
          <p:nvPr>
            <p:ph type="body" sz="quarter" idx="10" hasCustomPrompt="1"/>
          </p:nvPr>
        </p:nvSpPr>
        <p:spPr>
          <a:xfrm>
            <a:off x="358180" y="1064121"/>
            <a:ext cx="3140394" cy="719856"/>
          </a:xfrm>
          <a:prstGeom prst="rect">
            <a:avLst/>
          </a:prstGeom>
        </p:spPr>
        <p:txBody>
          <a:bodyPr/>
          <a:lstStyle>
            <a:lvl1pPr marL="0" indent="0">
              <a:lnSpc>
                <a:spcPct val="100000"/>
              </a:lnSpc>
              <a:spcBef>
                <a:spcPts val="0"/>
              </a:spcBef>
              <a:buNone/>
              <a:defRPr lang="en-US" sz="2250" kern="1200" smtClean="0">
                <a:solidFill>
                  <a:srgbClr val="FF3D17"/>
                </a:solidFill>
                <a:latin typeface="Hyundai Sans Head KR OTF Medium" panose="020B0600000101010101" pitchFamily="34" charset="-127"/>
                <a:ea typeface="Hyundai Sans Head KR OTF Medium" panose="020B0600000101010101" pitchFamily="34" charset="-127"/>
                <a:cs typeface="+mn-cs"/>
              </a:defRPr>
            </a:lvl1pPr>
          </a:lstStyle>
          <a:p>
            <a:pPr lvl="0"/>
            <a:r>
              <a:rPr lang="en-US" dirty="0"/>
              <a:t>INSERT HEADING 2 BULLET PAGE</a:t>
            </a:r>
          </a:p>
        </p:txBody>
      </p:sp>
      <p:sp>
        <p:nvSpPr>
          <p:cNvPr id="9" name="Text Placeholder 3">
            <a:extLst>
              <a:ext uri="{FF2B5EF4-FFF2-40B4-BE49-F238E27FC236}">
                <a16:creationId xmlns:a16="http://schemas.microsoft.com/office/drawing/2014/main" id="{C1851C83-CFCC-9A45-87BA-5F4974EA4054}"/>
              </a:ext>
            </a:extLst>
          </p:cNvPr>
          <p:cNvSpPr>
            <a:spLocks noGrp="1"/>
          </p:cNvSpPr>
          <p:nvPr>
            <p:ph type="body" sz="quarter" idx="12" hasCustomPrompt="1"/>
          </p:nvPr>
        </p:nvSpPr>
        <p:spPr>
          <a:xfrm>
            <a:off x="380510" y="1954869"/>
            <a:ext cx="3783600" cy="2043339"/>
          </a:xfrm>
          <a:prstGeom prst="rect">
            <a:avLst/>
          </a:prstGeom>
        </p:spPr>
        <p:txBody>
          <a:bodyPr/>
          <a:lstStyle>
            <a:lvl1pPr marL="0" indent="0">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Longer copy introduction here. The first few lines should be set in Hyundai Sans Head KR OTF medium font manually and the rest can be set in the light version of the font as this copy is.</a:t>
            </a:r>
          </a:p>
        </p:txBody>
      </p:sp>
    </p:spTree>
    <p:extLst>
      <p:ext uri="{BB962C8B-B14F-4D97-AF65-F5344CB8AC3E}">
        <p14:creationId xmlns:p14="http://schemas.microsoft.com/office/powerpoint/2010/main" val="2196590158"/>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bullet page">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9A0A9E-874A-D244-946C-E58F19D128BC}"/>
              </a:ext>
            </a:extLst>
          </p:cNvPr>
          <p:cNvSpPr txBox="1"/>
          <p:nvPr userDrawn="1"/>
        </p:nvSpPr>
        <p:spPr>
          <a:xfrm>
            <a:off x="358180" y="411073"/>
            <a:ext cx="4098763" cy="230832"/>
          </a:xfrm>
          <a:prstGeom prst="rect">
            <a:avLst/>
          </a:prstGeom>
          <a:no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pic>
        <p:nvPicPr>
          <p:cNvPr id="6" name="Picture 5">
            <a:extLst>
              <a:ext uri="{FF2B5EF4-FFF2-40B4-BE49-F238E27FC236}">
                <a16:creationId xmlns:a16="http://schemas.microsoft.com/office/drawing/2014/main" id="{69B4CC34-4ECD-464B-A1F2-A470ECF1C99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3" name="Text Placeholder 2">
            <a:extLst>
              <a:ext uri="{FF2B5EF4-FFF2-40B4-BE49-F238E27FC236}">
                <a16:creationId xmlns:a16="http://schemas.microsoft.com/office/drawing/2014/main" id="{C0043407-C40B-8641-9BE7-56E88870E2FB}"/>
              </a:ext>
            </a:extLst>
          </p:cNvPr>
          <p:cNvSpPr>
            <a:spLocks noGrp="1"/>
          </p:cNvSpPr>
          <p:nvPr>
            <p:ph type="body" sz="quarter" idx="10" hasCustomPrompt="1"/>
          </p:nvPr>
        </p:nvSpPr>
        <p:spPr>
          <a:xfrm>
            <a:off x="358180" y="1064121"/>
            <a:ext cx="3140394" cy="719856"/>
          </a:xfrm>
          <a:prstGeom prst="rect">
            <a:avLst/>
          </a:prstGeom>
        </p:spPr>
        <p:txBody>
          <a:bodyPr/>
          <a:lstStyle>
            <a:lvl1pPr marL="0" indent="0">
              <a:lnSpc>
                <a:spcPct val="100000"/>
              </a:lnSpc>
              <a:spcBef>
                <a:spcPts val="0"/>
              </a:spcBef>
              <a:buNone/>
              <a:defRPr lang="en-US" sz="2250" kern="1200" smtClean="0">
                <a:solidFill>
                  <a:srgbClr val="FF3D17"/>
                </a:solidFill>
                <a:latin typeface="Hyundai Sans Head KR OTF Medium" panose="020B0600000101010101" pitchFamily="34" charset="-127"/>
                <a:ea typeface="Hyundai Sans Head KR OTF Medium" panose="020B0600000101010101" pitchFamily="34" charset="-127"/>
                <a:cs typeface="+mn-cs"/>
              </a:defRPr>
            </a:lvl1pPr>
          </a:lstStyle>
          <a:p>
            <a:pPr lvl="0"/>
            <a:r>
              <a:rPr lang="en-US" dirty="0"/>
              <a:t>INSERT HEADING 4 BULLIT PAGE</a:t>
            </a:r>
          </a:p>
        </p:txBody>
      </p:sp>
      <p:sp>
        <p:nvSpPr>
          <p:cNvPr id="9" name="Text Placeholder 3">
            <a:extLst>
              <a:ext uri="{FF2B5EF4-FFF2-40B4-BE49-F238E27FC236}">
                <a16:creationId xmlns:a16="http://schemas.microsoft.com/office/drawing/2014/main" id="{C1851C83-CFCC-9A45-87BA-5F4974EA4054}"/>
              </a:ext>
            </a:extLst>
          </p:cNvPr>
          <p:cNvSpPr>
            <a:spLocks noGrp="1"/>
          </p:cNvSpPr>
          <p:nvPr>
            <p:ph type="body" sz="quarter" idx="12" hasCustomPrompt="1"/>
          </p:nvPr>
        </p:nvSpPr>
        <p:spPr>
          <a:xfrm>
            <a:off x="380510" y="1954869"/>
            <a:ext cx="3009600" cy="2043339"/>
          </a:xfrm>
          <a:prstGeom prst="rect">
            <a:avLst/>
          </a:prstGeom>
        </p:spPr>
        <p:txBody>
          <a:bodyPr/>
          <a:lstStyle>
            <a:lvl1pPr marL="0" indent="0">
              <a:lnSpc>
                <a:spcPct val="100000"/>
              </a:lnSpc>
              <a:spcBef>
                <a:spcPts val="0"/>
              </a:spcBef>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Longer copy introduction here. Light font throughout as here.</a:t>
            </a:r>
          </a:p>
        </p:txBody>
      </p:sp>
    </p:spTree>
    <p:extLst>
      <p:ext uri="{BB962C8B-B14F-4D97-AF65-F5344CB8AC3E}">
        <p14:creationId xmlns:p14="http://schemas.microsoft.com/office/powerpoint/2010/main" val="29939911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 bullet page">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9A0A9E-874A-D244-946C-E58F19D128BC}"/>
              </a:ext>
            </a:extLst>
          </p:cNvPr>
          <p:cNvSpPr txBox="1"/>
          <p:nvPr userDrawn="1"/>
        </p:nvSpPr>
        <p:spPr>
          <a:xfrm>
            <a:off x="358180" y="411073"/>
            <a:ext cx="4098763" cy="230832"/>
          </a:xfrm>
          <a:prstGeom prst="rect">
            <a:avLst/>
          </a:prstGeom>
          <a:no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pic>
        <p:nvPicPr>
          <p:cNvPr id="6" name="Picture 5">
            <a:extLst>
              <a:ext uri="{FF2B5EF4-FFF2-40B4-BE49-F238E27FC236}">
                <a16:creationId xmlns:a16="http://schemas.microsoft.com/office/drawing/2014/main" id="{69B4CC34-4ECD-464B-A1F2-A470ECF1C99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3" name="Text Placeholder 2">
            <a:extLst>
              <a:ext uri="{FF2B5EF4-FFF2-40B4-BE49-F238E27FC236}">
                <a16:creationId xmlns:a16="http://schemas.microsoft.com/office/drawing/2014/main" id="{C0043407-C40B-8641-9BE7-56E88870E2FB}"/>
              </a:ext>
            </a:extLst>
          </p:cNvPr>
          <p:cNvSpPr>
            <a:spLocks noGrp="1"/>
          </p:cNvSpPr>
          <p:nvPr>
            <p:ph type="body" sz="quarter" idx="10" hasCustomPrompt="1"/>
          </p:nvPr>
        </p:nvSpPr>
        <p:spPr>
          <a:xfrm>
            <a:off x="358180" y="1064121"/>
            <a:ext cx="3140394" cy="719856"/>
          </a:xfrm>
          <a:prstGeom prst="rect">
            <a:avLst/>
          </a:prstGeom>
        </p:spPr>
        <p:txBody>
          <a:bodyPr/>
          <a:lstStyle>
            <a:lvl1pPr marL="0" indent="0">
              <a:lnSpc>
                <a:spcPct val="100000"/>
              </a:lnSpc>
              <a:spcBef>
                <a:spcPts val="0"/>
              </a:spcBef>
              <a:buNone/>
              <a:defRPr lang="en-US" sz="2250" kern="1200" smtClean="0">
                <a:solidFill>
                  <a:srgbClr val="FF3D17"/>
                </a:solidFill>
                <a:latin typeface="Hyundai Sans Head KR OTF Medium" panose="020B0600000101010101" pitchFamily="34" charset="-127"/>
                <a:ea typeface="Hyundai Sans Head KR OTF Medium" panose="020B0600000101010101" pitchFamily="34" charset="-127"/>
                <a:cs typeface="+mn-cs"/>
              </a:defRPr>
            </a:lvl1pPr>
          </a:lstStyle>
          <a:p>
            <a:pPr lvl="0"/>
            <a:r>
              <a:rPr lang="en-US" dirty="0"/>
              <a:t>INSERT HEADING 6 BULLIT PAGE</a:t>
            </a:r>
          </a:p>
        </p:txBody>
      </p:sp>
      <p:sp>
        <p:nvSpPr>
          <p:cNvPr id="9" name="Text Placeholder 3">
            <a:extLst>
              <a:ext uri="{FF2B5EF4-FFF2-40B4-BE49-F238E27FC236}">
                <a16:creationId xmlns:a16="http://schemas.microsoft.com/office/drawing/2014/main" id="{C1851C83-CFCC-9A45-87BA-5F4974EA4054}"/>
              </a:ext>
            </a:extLst>
          </p:cNvPr>
          <p:cNvSpPr>
            <a:spLocks noGrp="1"/>
          </p:cNvSpPr>
          <p:nvPr>
            <p:ph type="body" sz="quarter" idx="12" hasCustomPrompt="1"/>
          </p:nvPr>
        </p:nvSpPr>
        <p:spPr>
          <a:xfrm>
            <a:off x="380510" y="1954869"/>
            <a:ext cx="3009600" cy="2043339"/>
          </a:xfrm>
          <a:prstGeom prst="rect">
            <a:avLst/>
          </a:prstGeom>
        </p:spPr>
        <p:txBody>
          <a:bodyPr/>
          <a:lstStyle>
            <a:lvl1pPr marL="0" indent="0">
              <a:lnSpc>
                <a:spcPct val="100000"/>
              </a:lnSpc>
              <a:spcBef>
                <a:spcPts val="0"/>
              </a:spcBef>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Longer copy introduction here. Light font throughout as here.</a:t>
            </a:r>
          </a:p>
        </p:txBody>
      </p:sp>
    </p:spTree>
    <p:extLst>
      <p:ext uri="{BB962C8B-B14F-4D97-AF65-F5344CB8AC3E}">
        <p14:creationId xmlns:p14="http://schemas.microsoft.com/office/powerpoint/2010/main" val="29391371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orld map page">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9A0A9E-874A-D244-946C-E58F19D128BC}"/>
              </a:ext>
            </a:extLst>
          </p:cNvPr>
          <p:cNvSpPr txBox="1"/>
          <p:nvPr userDrawn="1"/>
        </p:nvSpPr>
        <p:spPr>
          <a:xfrm>
            <a:off x="358180" y="411073"/>
            <a:ext cx="4098763" cy="230832"/>
          </a:xfrm>
          <a:prstGeom prst="rect">
            <a:avLst/>
          </a:prstGeom>
          <a:no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pic>
        <p:nvPicPr>
          <p:cNvPr id="6" name="Picture 5">
            <a:extLst>
              <a:ext uri="{FF2B5EF4-FFF2-40B4-BE49-F238E27FC236}">
                <a16:creationId xmlns:a16="http://schemas.microsoft.com/office/drawing/2014/main" id="{69B4CC34-4ECD-464B-A1F2-A470ECF1C99B}"/>
              </a:ext>
            </a:extLst>
          </p:cNvPr>
          <p:cNvPicPr>
            <a:picLocks noChangeAspect="1"/>
          </p:cNvPicPr>
          <p:nvPr userDrawn="1"/>
        </p:nvPicPr>
        <p:blipFill>
          <a:blip r:embed="rId2"/>
          <a:stretch>
            <a:fillRect/>
          </a:stretch>
        </p:blipFill>
        <p:spPr>
          <a:xfrm>
            <a:off x="7729654" y="4034068"/>
            <a:ext cx="1005718" cy="724934"/>
          </a:xfrm>
          <a:prstGeom prst="rect">
            <a:avLst/>
          </a:prstGeom>
        </p:spPr>
      </p:pic>
      <p:pic>
        <p:nvPicPr>
          <p:cNvPr id="7" name="Picture 6">
            <a:extLst>
              <a:ext uri="{FF2B5EF4-FFF2-40B4-BE49-F238E27FC236}">
                <a16:creationId xmlns:a16="http://schemas.microsoft.com/office/drawing/2014/main" id="{E14962AC-CC31-E844-86A3-EEAA7D9FE6AB}"/>
              </a:ext>
            </a:extLst>
          </p:cNvPr>
          <p:cNvPicPr>
            <a:picLocks noChangeAspect="1"/>
          </p:cNvPicPr>
          <p:nvPr userDrawn="1"/>
        </p:nvPicPr>
        <p:blipFill>
          <a:blip r:embed="rId3"/>
          <a:stretch>
            <a:fillRect/>
          </a:stretch>
        </p:blipFill>
        <p:spPr>
          <a:xfrm>
            <a:off x="1118586" y="1059825"/>
            <a:ext cx="6906827" cy="3390603"/>
          </a:xfrm>
          <a:prstGeom prst="rect">
            <a:avLst/>
          </a:prstGeom>
        </p:spPr>
      </p:pic>
      <p:pic>
        <p:nvPicPr>
          <p:cNvPr id="11" name="Picture 10">
            <a:extLst>
              <a:ext uri="{FF2B5EF4-FFF2-40B4-BE49-F238E27FC236}">
                <a16:creationId xmlns:a16="http://schemas.microsoft.com/office/drawing/2014/main" id="{7D8C70AC-2846-9D4A-955F-B4DC6596BF65}"/>
              </a:ext>
            </a:extLst>
          </p:cNvPr>
          <p:cNvPicPr>
            <a:picLocks noChangeAspect="1"/>
          </p:cNvPicPr>
          <p:nvPr userDrawn="1"/>
        </p:nvPicPr>
        <p:blipFill>
          <a:blip r:embed="rId4"/>
          <a:stretch>
            <a:fillRect/>
          </a:stretch>
        </p:blipFill>
        <p:spPr>
          <a:xfrm>
            <a:off x="4906454" y="2895155"/>
            <a:ext cx="408496" cy="408496"/>
          </a:xfrm>
          <a:prstGeom prst="rect">
            <a:avLst/>
          </a:prstGeom>
        </p:spPr>
      </p:pic>
      <p:pic>
        <p:nvPicPr>
          <p:cNvPr id="12" name="Picture 11">
            <a:extLst>
              <a:ext uri="{FF2B5EF4-FFF2-40B4-BE49-F238E27FC236}">
                <a16:creationId xmlns:a16="http://schemas.microsoft.com/office/drawing/2014/main" id="{47FC0891-B004-A340-889D-05F9593EF787}"/>
              </a:ext>
            </a:extLst>
          </p:cNvPr>
          <p:cNvPicPr>
            <a:picLocks noChangeAspect="1"/>
          </p:cNvPicPr>
          <p:nvPr userDrawn="1"/>
        </p:nvPicPr>
        <p:blipFill>
          <a:blip r:embed="rId4"/>
          <a:stretch>
            <a:fillRect/>
          </a:stretch>
        </p:blipFill>
        <p:spPr>
          <a:xfrm>
            <a:off x="3230054" y="3371590"/>
            <a:ext cx="408496" cy="408496"/>
          </a:xfrm>
          <a:prstGeom prst="rect">
            <a:avLst/>
          </a:prstGeom>
        </p:spPr>
      </p:pic>
      <p:pic>
        <p:nvPicPr>
          <p:cNvPr id="13" name="Picture 12">
            <a:extLst>
              <a:ext uri="{FF2B5EF4-FFF2-40B4-BE49-F238E27FC236}">
                <a16:creationId xmlns:a16="http://schemas.microsoft.com/office/drawing/2014/main" id="{1A8A6251-B30C-5145-85F0-0ABDB288E0BB}"/>
              </a:ext>
            </a:extLst>
          </p:cNvPr>
          <p:cNvPicPr>
            <a:picLocks noChangeAspect="1"/>
          </p:cNvPicPr>
          <p:nvPr userDrawn="1"/>
        </p:nvPicPr>
        <p:blipFill>
          <a:blip r:embed="rId4"/>
          <a:stretch>
            <a:fillRect/>
          </a:stretch>
        </p:blipFill>
        <p:spPr>
          <a:xfrm>
            <a:off x="5935563" y="2619422"/>
            <a:ext cx="279585" cy="279585"/>
          </a:xfrm>
          <a:prstGeom prst="rect">
            <a:avLst/>
          </a:prstGeom>
        </p:spPr>
      </p:pic>
      <p:pic>
        <p:nvPicPr>
          <p:cNvPr id="14" name="Picture 13">
            <a:extLst>
              <a:ext uri="{FF2B5EF4-FFF2-40B4-BE49-F238E27FC236}">
                <a16:creationId xmlns:a16="http://schemas.microsoft.com/office/drawing/2014/main" id="{1EEB4B22-CDB8-6041-96EC-67E4578D827A}"/>
              </a:ext>
            </a:extLst>
          </p:cNvPr>
          <p:cNvPicPr>
            <a:picLocks noChangeAspect="1"/>
          </p:cNvPicPr>
          <p:nvPr userDrawn="1"/>
        </p:nvPicPr>
        <p:blipFill>
          <a:blip r:embed="rId4"/>
          <a:stretch>
            <a:fillRect/>
          </a:stretch>
        </p:blipFill>
        <p:spPr>
          <a:xfrm>
            <a:off x="6193733" y="3163858"/>
            <a:ext cx="279585" cy="279585"/>
          </a:xfrm>
          <a:prstGeom prst="rect">
            <a:avLst/>
          </a:prstGeom>
        </p:spPr>
      </p:pic>
      <p:sp>
        <p:nvSpPr>
          <p:cNvPr id="4" name="Text Placeholder 3">
            <a:extLst>
              <a:ext uri="{FF2B5EF4-FFF2-40B4-BE49-F238E27FC236}">
                <a16:creationId xmlns:a16="http://schemas.microsoft.com/office/drawing/2014/main" id="{339462CF-15D8-5441-BA6D-D75DF3E27263}"/>
              </a:ext>
            </a:extLst>
          </p:cNvPr>
          <p:cNvSpPr>
            <a:spLocks noGrp="1"/>
          </p:cNvSpPr>
          <p:nvPr>
            <p:ph type="body" sz="quarter" idx="10" hasCustomPrompt="1"/>
          </p:nvPr>
        </p:nvSpPr>
        <p:spPr>
          <a:xfrm>
            <a:off x="366276" y="1077276"/>
            <a:ext cx="3074988" cy="408496"/>
          </a:xfrm>
          <a:prstGeom prst="rect">
            <a:avLst/>
          </a:prstGeom>
        </p:spPr>
        <p:txBody>
          <a:bodyPr/>
          <a:lstStyle>
            <a:lvl1pPr marL="0" indent="0">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stStyle>
          <a:p>
            <a:pPr lvl="0"/>
            <a:r>
              <a:rPr lang="en-US" dirty="0"/>
              <a:t>INSERT</a:t>
            </a:r>
          </a:p>
        </p:txBody>
      </p:sp>
    </p:spTree>
    <p:extLst>
      <p:ext uri="{BB962C8B-B14F-4D97-AF65-F5344CB8AC3E}">
        <p14:creationId xmlns:p14="http://schemas.microsoft.com/office/powerpoint/2010/main" val="2503343128"/>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_Title page_main headlin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8D795B4-3336-6A40-8FB6-48AED34E5F90}"/>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8" name="Picture 7">
            <a:extLst>
              <a:ext uri="{FF2B5EF4-FFF2-40B4-BE49-F238E27FC236}">
                <a16:creationId xmlns:a16="http://schemas.microsoft.com/office/drawing/2014/main" id="{AAF296DC-8345-7842-B736-955C71A1B6FF}"/>
              </a:ext>
            </a:extLst>
          </p:cNvPr>
          <p:cNvPicPr>
            <a:picLocks noChangeAspect="1"/>
          </p:cNvPicPr>
          <p:nvPr userDrawn="1"/>
        </p:nvPicPr>
        <p:blipFill>
          <a:blip r:embed="rId3"/>
          <a:stretch>
            <a:fillRect/>
          </a:stretch>
        </p:blipFill>
        <p:spPr>
          <a:xfrm>
            <a:off x="3638232" y="3143534"/>
            <a:ext cx="1867538" cy="1346144"/>
          </a:xfrm>
          <a:prstGeom prst="rect">
            <a:avLst/>
          </a:prstGeom>
        </p:spPr>
      </p:pic>
      <p:sp>
        <p:nvSpPr>
          <p:cNvPr id="9" name="TextBox 8">
            <a:extLst>
              <a:ext uri="{FF2B5EF4-FFF2-40B4-BE49-F238E27FC236}">
                <a16:creationId xmlns:a16="http://schemas.microsoft.com/office/drawing/2014/main" id="{642845CD-9222-CB45-89E3-A6FE6923BDC7}"/>
              </a:ext>
            </a:extLst>
          </p:cNvPr>
          <p:cNvSpPr txBox="1"/>
          <p:nvPr userDrawn="1"/>
        </p:nvSpPr>
        <p:spPr>
          <a:xfrm>
            <a:off x="358180" y="411073"/>
            <a:ext cx="4098763" cy="230832"/>
          </a:xfrm>
          <a:prstGeom prst="rect">
            <a:avLst/>
          </a:prstGeom>
          <a:noFill/>
        </p:spPr>
        <p:txBody>
          <a:bodyPr wrap="square" rtlCol="0">
            <a:spAutoFit/>
          </a:bodyPr>
          <a:lstStyle/>
          <a:p>
            <a:r>
              <a:rPr lang="en-GB" sz="900" dirty="0">
                <a:solidFill>
                  <a:schemeClr val="bg1"/>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chemeClr val="bg1"/>
                </a:solidFill>
                <a:latin typeface="Hyundai Sans Head KR OTF Light" panose="020B0600000101010101" pitchFamily="34" charset="-127"/>
                <a:ea typeface="Hyundai Sans Head KR OTF Light" panose="020B0600000101010101" pitchFamily="34" charset="-127"/>
              </a:rPr>
              <a:pPr/>
              <a:t>‹#›</a:t>
            </a:fld>
            <a:endParaRPr lang="en-US" sz="900" dirty="0">
              <a:solidFill>
                <a:schemeClr val="bg1"/>
              </a:solidFill>
              <a:latin typeface="Hyundai Sans Head KR OTF Light" panose="020B0600000101010101" pitchFamily="34" charset="-127"/>
              <a:ea typeface="Hyundai Sans Head KR OTF Light" panose="020B0600000101010101" pitchFamily="34" charset="-127"/>
            </a:endParaRPr>
          </a:p>
        </p:txBody>
      </p:sp>
      <p:sp>
        <p:nvSpPr>
          <p:cNvPr id="3" name="Text Placeholder 2">
            <a:extLst>
              <a:ext uri="{FF2B5EF4-FFF2-40B4-BE49-F238E27FC236}">
                <a16:creationId xmlns:a16="http://schemas.microsoft.com/office/drawing/2014/main" id="{00176299-7F6C-034E-9408-A300ABC1BFE8}"/>
              </a:ext>
            </a:extLst>
          </p:cNvPr>
          <p:cNvSpPr>
            <a:spLocks noGrp="1"/>
          </p:cNvSpPr>
          <p:nvPr>
            <p:ph type="body" sz="quarter" idx="10" hasCustomPrompt="1"/>
          </p:nvPr>
        </p:nvSpPr>
        <p:spPr>
          <a:xfrm>
            <a:off x="1846636" y="921601"/>
            <a:ext cx="5450728" cy="1078366"/>
          </a:xfrm>
          <a:prstGeom prst="rect">
            <a:avLst/>
          </a:prstGeom>
        </p:spPr>
        <p:txBody>
          <a:bodyPr/>
          <a:lstStyle>
            <a:lvl1pPr marL="0" indent="0" algn="ctr">
              <a:lnSpc>
                <a:spcPct val="100000"/>
              </a:lnSpc>
              <a:spcBef>
                <a:spcPts val="0"/>
              </a:spcBef>
              <a:buNone/>
              <a:defRPr sz="360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lgn="ctr">
              <a:buNone/>
              <a:defRPr sz="1650" b="0" i="0">
                <a:solidFill>
                  <a:srgbClr val="FF3D17"/>
                </a:solidFill>
                <a:latin typeface="Hyundai Sans Head KR OTF Light" panose="020B0600000101010101" pitchFamily="34" charset="-127"/>
                <a:ea typeface="Hyundai Sans Head KR OTF Light" panose="020B0600000101010101" pitchFamily="34" charset="-127"/>
              </a:defRPr>
            </a:lvl2pPr>
            <a:lvl3pPr algn="ctr">
              <a:defRPr/>
            </a:lvl3pPr>
            <a:lvl4pPr algn="ctr">
              <a:defRPr/>
            </a:lvl4pPr>
            <a:lvl5pPr algn="ctr">
              <a:defRPr/>
            </a:lvl5pPr>
          </a:lstStyle>
          <a:p>
            <a:pPr lvl="0"/>
            <a:r>
              <a:rPr lang="en-US" dirty="0"/>
              <a:t>CLICK TO EDIT TITLE</a:t>
            </a:r>
          </a:p>
          <a:p>
            <a:pPr lvl="0"/>
            <a:r>
              <a:rPr lang="en-US" dirty="0"/>
              <a:t>EDIT HEADLINE</a:t>
            </a:r>
          </a:p>
        </p:txBody>
      </p:sp>
      <p:sp>
        <p:nvSpPr>
          <p:cNvPr id="5" name="Text Placeholder 4">
            <a:extLst>
              <a:ext uri="{FF2B5EF4-FFF2-40B4-BE49-F238E27FC236}">
                <a16:creationId xmlns:a16="http://schemas.microsoft.com/office/drawing/2014/main" id="{85F78A50-623E-EB4E-A7C3-E0122A38534E}"/>
              </a:ext>
            </a:extLst>
          </p:cNvPr>
          <p:cNvSpPr>
            <a:spLocks noGrp="1"/>
          </p:cNvSpPr>
          <p:nvPr>
            <p:ph type="body" sz="quarter" idx="11" hasCustomPrompt="1"/>
          </p:nvPr>
        </p:nvSpPr>
        <p:spPr>
          <a:xfrm>
            <a:off x="2819400" y="2350834"/>
            <a:ext cx="3505200" cy="303212"/>
          </a:xfrm>
          <a:prstGeom prst="rect">
            <a:avLst/>
          </a:prstGeom>
        </p:spPr>
        <p:txBody>
          <a:bodyPr/>
          <a:lstStyle>
            <a:lvl1pPr marL="0" indent="0" algn="ctr">
              <a:buNone/>
              <a:defRPr sz="1650" b="0" i="0">
                <a:solidFill>
                  <a:srgbClr val="FF3D17"/>
                </a:solidFill>
                <a:latin typeface="Hyundai Sans Head KR OTF Light" panose="020B0600000101010101" pitchFamily="34" charset="-127"/>
                <a:ea typeface="Hyundai Sans Head KR OTF Light" panose="020B0600000101010101" pitchFamily="34" charset="-127"/>
              </a:defRPr>
            </a:lvl1pPr>
          </a:lstStyle>
          <a:p>
            <a:pPr lvl="0"/>
            <a:r>
              <a:rPr lang="en-US" dirty="0"/>
              <a:t>Click to edit date/location</a:t>
            </a:r>
          </a:p>
        </p:txBody>
      </p:sp>
    </p:spTree>
    <p:extLst>
      <p:ext uri="{BB962C8B-B14F-4D97-AF65-F5344CB8AC3E}">
        <p14:creationId xmlns:p14="http://schemas.microsoft.com/office/powerpoint/2010/main" val="2854080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image white titles">
    <p:spTree>
      <p:nvGrpSpPr>
        <p:cNvPr id="1" name=""/>
        <p:cNvGrpSpPr/>
        <p:nvPr/>
      </p:nvGrpSpPr>
      <p:grpSpPr>
        <a:xfrm>
          <a:off x="0" y="0"/>
          <a:ext cx="0" cy="0"/>
          <a:chOff x="0" y="0"/>
          <a:chExt cx="0" cy="0"/>
        </a:xfrm>
      </p:grpSpPr>
      <p:sp>
        <p:nvSpPr>
          <p:cNvPr id="18" name="Picture Placeholder 12">
            <a:extLst>
              <a:ext uri="{FF2B5EF4-FFF2-40B4-BE49-F238E27FC236}">
                <a16:creationId xmlns:a16="http://schemas.microsoft.com/office/drawing/2014/main" id="{49CAFCCA-6D77-5A40-83AF-8F7B0C231A27}"/>
              </a:ext>
            </a:extLst>
          </p:cNvPr>
          <p:cNvSpPr>
            <a:spLocks noGrp="1"/>
          </p:cNvSpPr>
          <p:nvPr>
            <p:ph type="pic" sz="quarter" idx="12" hasCustomPrompt="1"/>
          </p:nvPr>
        </p:nvSpPr>
        <p:spPr>
          <a:xfrm>
            <a:off x="0" y="0"/>
            <a:ext cx="9144000" cy="5143500"/>
          </a:xfrm>
          <a:prstGeom prst="rect">
            <a:avLst/>
          </a:prstGeom>
          <a:pattFill prst="pct75">
            <a:fgClr>
              <a:schemeClr val="tx1">
                <a:lumMod val="65000"/>
                <a:lumOff val="35000"/>
              </a:schemeClr>
            </a:fgClr>
            <a:bgClr>
              <a:schemeClr val="bg1"/>
            </a:bgClr>
          </a:pattFill>
        </p:spPr>
        <p:txBody>
          <a:bodyPr/>
          <a:lstStyle>
            <a:lvl1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dirty="0"/>
              <a:t>Click icon to insert image</a:t>
            </a:r>
          </a:p>
        </p:txBody>
      </p:sp>
      <p:sp>
        <p:nvSpPr>
          <p:cNvPr id="5" name="TextBox 4">
            <a:extLst>
              <a:ext uri="{FF2B5EF4-FFF2-40B4-BE49-F238E27FC236}">
                <a16:creationId xmlns:a16="http://schemas.microsoft.com/office/drawing/2014/main" id="{E69A0A9E-874A-D244-946C-E58F19D128BC}"/>
              </a:ext>
            </a:extLst>
          </p:cNvPr>
          <p:cNvSpPr txBox="1"/>
          <p:nvPr userDrawn="1"/>
        </p:nvSpPr>
        <p:spPr>
          <a:xfrm>
            <a:off x="358180" y="411073"/>
            <a:ext cx="4098763" cy="230832"/>
          </a:xfrm>
          <a:prstGeom prst="rect">
            <a:avLst/>
          </a:prstGeom>
          <a:noFill/>
        </p:spPr>
        <p:txBody>
          <a:bodyPr wrap="square" rtlCol="0">
            <a:spAutoFit/>
          </a:bodyPr>
          <a:lstStyle/>
          <a:p>
            <a:r>
              <a:rPr lang="en-GB" sz="900" dirty="0">
                <a:solidFill>
                  <a:schemeClr val="bg1"/>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chemeClr val="bg1"/>
                </a:solidFill>
                <a:latin typeface="Hyundai Sans Head KR OTF Light" panose="020B0600000101010101" pitchFamily="34" charset="-127"/>
                <a:ea typeface="Hyundai Sans Head KR OTF Light" panose="020B0600000101010101" pitchFamily="34" charset="-127"/>
              </a:rPr>
              <a:pPr/>
              <a:t>‹#›</a:t>
            </a:fld>
            <a:endParaRPr lang="en-US" sz="900" dirty="0">
              <a:solidFill>
                <a:schemeClr val="bg1"/>
              </a:solidFill>
              <a:latin typeface="Hyundai Sans Head KR OTF Light" panose="020B0600000101010101" pitchFamily="34" charset="-127"/>
              <a:ea typeface="Hyundai Sans Head KR OTF Light" panose="020B0600000101010101" pitchFamily="34" charset="-127"/>
            </a:endParaRPr>
          </a:p>
        </p:txBody>
      </p:sp>
    </p:spTree>
    <p:extLst>
      <p:ext uri="{BB962C8B-B14F-4D97-AF65-F5344CB8AC3E}">
        <p14:creationId xmlns:p14="http://schemas.microsoft.com/office/powerpoint/2010/main" val="1847769232"/>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8_Heading + body text">
    <p:spTree>
      <p:nvGrpSpPr>
        <p:cNvPr id="1" name=""/>
        <p:cNvGrpSpPr/>
        <p:nvPr/>
      </p:nvGrpSpPr>
      <p:grpSpPr>
        <a:xfrm>
          <a:off x="0" y="0"/>
          <a:ext cx="0" cy="0"/>
          <a:chOff x="0" y="0"/>
          <a:chExt cx="0" cy="0"/>
        </a:xfrm>
      </p:grpSpPr>
      <p:sp>
        <p:nvSpPr>
          <p:cNvPr id="16" name="Picture Placeholder 12">
            <a:extLst>
              <a:ext uri="{FF2B5EF4-FFF2-40B4-BE49-F238E27FC236}">
                <a16:creationId xmlns:a16="http://schemas.microsoft.com/office/drawing/2014/main" id="{622C761B-352F-F04F-BEB4-834142144B10}"/>
              </a:ext>
            </a:extLst>
          </p:cNvPr>
          <p:cNvSpPr>
            <a:spLocks noGrp="1"/>
          </p:cNvSpPr>
          <p:nvPr>
            <p:ph type="pic" sz="quarter" idx="12" hasCustomPrompt="1"/>
          </p:nvPr>
        </p:nvSpPr>
        <p:spPr>
          <a:xfrm>
            <a:off x="0" y="0"/>
            <a:ext cx="9144000" cy="5143500"/>
          </a:xfrm>
          <a:prstGeom prst="rect">
            <a:avLst/>
          </a:prstGeom>
          <a:pattFill prst="pct75">
            <a:fgClr>
              <a:schemeClr val="tx1">
                <a:lumMod val="65000"/>
                <a:lumOff val="35000"/>
              </a:schemeClr>
            </a:fgClr>
            <a:bgClr>
              <a:schemeClr val="bg1"/>
            </a:bgClr>
          </a:pattFill>
        </p:spPr>
        <p:txBody>
          <a:bodyPr/>
          <a:lstStyle>
            <a:lvl1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dirty="0"/>
              <a:t>Click icon to insert image</a:t>
            </a:r>
          </a:p>
        </p:txBody>
      </p:sp>
      <p:sp>
        <p:nvSpPr>
          <p:cNvPr id="5" name="TextBox 4">
            <a:extLst>
              <a:ext uri="{FF2B5EF4-FFF2-40B4-BE49-F238E27FC236}">
                <a16:creationId xmlns:a16="http://schemas.microsoft.com/office/drawing/2014/main" id="{E69A0A9E-874A-D244-946C-E58F19D128BC}"/>
              </a:ext>
            </a:extLst>
          </p:cNvPr>
          <p:cNvSpPr txBox="1"/>
          <p:nvPr userDrawn="1"/>
        </p:nvSpPr>
        <p:spPr>
          <a:xfrm>
            <a:off x="358180" y="411073"/>
            <a:ext cx="4098763" cy="230832"/>
          </a:xfrm>
          <a:prstGeom prst="rect">
            <a:avLst/>
          </a:prstGeom>
          <a:no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spTree>
    <p:extLst>
      <p:ext uri="{BB962C8B-B14F-4D97-AF65-F5344CB8AC3E}">
        <p14:creationId xmlns:p14="http://schemas.microsoft.com/office/powerpoint/2010/main" val="348773911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9B4CC34-4ECD-464B-A1F2-A470ECF1C99B}"/>
              </a:ext>
            </a:extLst>
          </p:cNvPr>
          <p:cNvPicPr>
            <a:picLocks noChangeAspect="1"/>
          </p:cNvPicPr>
          <p:nvPr userDrawn="1"/>
        </p:nvPicPr>
        <p:blipFill>
          <a:blip r:embed="rId2"/>
          <a:stretch>
            <a:fillRect/>
          </a:stretch>
        </p:blipFill>
        <p:spPr>
          <a:xfrm>
            <a:off x="7729654" y="4034068"/>
            <a:ext cx="1005718" cy="724934"/>
          </a:xfrm>
          <a:prstGeom prst="rect">
            <a:avLst/>
          </a:prstGeom>
        </p:spPr>
      </p:pic>
      <p:pic>
        <p:nvPicPr>
          <p:cNvPr id="9" name="Picture 8">
            <a:extLst>
              <a:ext uri="{FF2B5EF4-FFF2-40B4-BE49-F238E27FC236}">
                <a16:creationId xmlns:a16="http://schemas.microsoft.com/office/drawing/2014/main" id="{F981D608-F1E1-1C43-AF79-87D000207888}"/>
              </a:ext>
            </a:extLst>
          </p:cNvPr>
          <p:cNvPicPr>
            <a:picLocks noChangeAspect="1"/>
          </p:cNvPicPr>
          <p:nvPr userDrawn="1"/>
        </p:nvPicPr>
        <p:blipFill>
          <a:blip r:embed="rId3"/>
          <a:stretch>
            <a:fillRect/>
          </a:stretch>
        </p:blipFill>
        <p:spPr>
          <a:xfrm>
            <a:off x="2712750" y="699314"/>
            <a:ext cx="3718499" cy="3744871"/>
          </a:xfrm>
          <a:prstGeom prst="rect">
            <a:avLst/>
          </a:prstGeom>
        </p:spPr>
      </p:pic>
      <p:sp>
        <p:nvSpPr>
          <p:cNvPr id="3" name="Text Placeholder 2">
            <a:extLst>
              <a:ext uri="{FF2B5EF4-FFF2-40B4-BE49-F238E27FC236}">
                <a16:creationId xmlns:a16="http://schemas.microsoft.com/office/drawing/2014/main" id="{EA24DB14-B631-3242-8F63-26C686E301BC}"/>
              </a:ext>
            </a:extLst>
          </p:cNvPr>
          <p:cNvSpPr>
            <a:spLocks noGrp="1"/>
          </p:cNvSpPr>
          <p:nvPr>
            <p:ph type="body" sz="quarter" idx="10" hasCustomPrompt="1"/>
          </p:nvPr>
        </p:nvSpPr>
        <p:spPr>
          <a:xfrm>
            <a:off x="358179" y="1058400"/>
            <a:ext cx="2703675" cy="460375"/>
          </a:xfrm>
          <a:prstGeom prst="rect">
            <a:avLst/>
          </a:prstGeom>
        </p:spPr>
        <p:txBody>
          <a:bodyPr/>
          <a:lstStyle>
            <a:lvl1pPr marL="0" indent="0">
              <a:lnSpc>
                <a:spcPct val="100000"/>
              </a:lnSpc>
              <a:spcBef>
                <a:spcPts val="0"/>
              </a:spcBef>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stStyle>
          <a:p>
            <a:pPr lvl="0"/>
            <a:r>
              <a:rPr lang="en-US" dirty="0"/>
              <a:t>INSERT WORDING</a:t>
            </a:r>
          </a:p>
        </p:txBody>
      </p:sp>
    </p:spTree>
    <p:extLst>
      <p:ext uri="{BB962C8B-B14F-4D97-AF65-F5344CB8AC3E}">
        <p14:creationId xmlns:p14="http://schemas.microsoft.com/office/powerpoint/2010/main" val="402044292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7A665-34CA-4D55-919C-000E03869068}"/>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2572AF74-593A-403B-8153-163D989C6611}"/>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37C33DD0-E33B-42C6-8CBB-79AA5E922307}"/>
              </a:ext>
            </a:extLst>
          </p:cNvPr>
          <p:cNvSpPr>
            <a:spLocks noGrp="1"/>
          </p:cNvSpPr>
          <p:nvPr>
            <p:ph type="dt" sz="half" idx="10"/>
          </p:nvPr>
        </p:nvSpPr>
        <p:spPr/>
        <p:txBody>
          <a:bodyPr/>
          <a:lstStyle/>
          <a:p>
            <a:fld id="{65FF76CE-9170-4122-B267-58C356C89937}" type="datetimeFigureOut">
              <a:rPr lang="en-US" smtClean="0"/>
              <a:t>7/19/2021</a:t>
            </a:fld>
            <a:endParaRPr lang="en-US"/>
          </a:p>
        </p:txBody>
      </p:sp>
      <p:sp>
        <p:nvSpPr>
          <p:cNvPr id="5" name="Footer Placeholder 4">
            <a:extLst>
              <a:ext uri="{FF2B5EF4-FFF2-40B4-BE49-F238E27FC236}">
                <a16:creationId xmlns:a16="http://schemas.microsoft.com/office/drawing/2014/main" id="{719AF4A3-CBED-4459-B7ED-CD9460944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763744-96B2-41A6-A823-C1B7E711D00D}"/>
              </a:ext>
            </a:extLst>
          </p:cNvPr>
          <p:cNvSpPr>
            <a:spLocks noGrp="1"/>
          </p:cNvSpPr>
          <p:nvPr>
            <p:ph type="sldNum" sz="quarter" idx="12"/>
          </p:nvPr>
        </p:nvSpPr>
        <p:spPr/>
        <p:txBody>
          <a:bodyPr/>
          <a:lstStyle/>
          <a:p>
            <a:fld id="{0D4E69C8-15F8-4239-BD27-C426E2D16C5E}" type="slidenum">
              <a:rPr lang="en-US" smtClean="0"/>
              <a:t>‹#›</a:t>
            </a:fld>
            <a:endParaRPr lang="en-US"/>
          </a:p>
        </p:txBody>
      </p:sp>
    </p:spTree>
    <p:extLst>
      <p:ext uri="{BB962C8B-B14F-4D97-AF65-F5344CB8AC3E}">
        <p14:creationId xmlns:p14="http://schemas.microsoft.com/office/powerpoint/2010/main" val="13006510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A019A-CD3A-4AD1-83EC-4A05D7C8AE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40DDE5-38FD-496D-B862-B36EEB8401A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09CEEC-127A-44AB-87CA-49C0986F7264}"/>
              </a:ext>
            </a:extLst>
          </p:cNvPr>
          <p:cNvSpPr>
            <a:spLocks noGrp="1"/>
          </p:cNvSpPr>
          <p:nvPr>
            <p:ph type="dt" sz="half" idx="10"/>
          </p:nvPr>
        </p:nvSpPr>
        <p:spPr/>
        <p:txBody>
          <a:bodyPr/>
          <a:lstStyle/>
          <a:p>
            <a:fld id="{65FF76CE-9170-4122-B267-58C356C89937}" type="datetimeFigureOut">
              <a:rPr lang="en-US" smtClean="0"/>
              <a:t>7/19/2021</a:t>
            </a:fld>
            <a:endParaRPr lang="en-US"/>
          </a:p>
        </p:txBody>
      </p:sp>
      <p:sp>
        <p:nvSpPr>
          <p:cNvPr id="5" name="Footer Placeholder 4">
            <a:extLst>
              <a:ext uri="{FF2B5EF4-FFF2-40B4-BE49-F238E27FC236}">
                <a16:creationId xmlns:a16="http://schemas.microsoft.com/office/drawing/2014/main" id="{9E779270-1DBE-4CFD-996C-1602C2C2B4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91D883-0735-4B39-A827-4830FE2E4ADF}"/>
              </a:ext>
            </a:extLst>
          </p:cNvPr>
          <p:cNvSpPr>
            <a:spLocks noGrp="1"/>
          </p:cNvSpPr>
          <p:nvPr>
            <p:ph type="sldNum" sz="quarter" idx="12"/>
          </p:nvPr>
        </p:nvSpPr>
        <p:spPr/>
        <p:txBody>
          <a:bodyPr/>
          <a:lstStyle/>
          <a:p>
            <a:fld id="{0D4E69C8-15F8-4239-BD27-C426E2D16C5E}" type="slidenum">
              <a:rPr lang="en-US" smtClean="0"/>
              <a:t>‹#›</a:t>
            </a:fld>
            <a:endParaRPr lang="en-US"/>
          </a:p>
        </p:txBody>
      </p:sp>
    </p:spTree>
    <p:extLst>
      <p:ext uri="{BB962C8B-B14F-4D97-AF65-F5344CB8AC3E}">
        <p14:creationId xmlns:p14="http://schemas.microsoft.com/office/powerpoint/2010/main" val="33951857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D9C84-24F9-4603-AF8B-B10265923DFF}"/>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C1445179-2BC7-4F0F-9DEF-99BFA61AEFA2}"/>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062118D-9A8E-4671-980E-C083EDF7B5E4}"/>
              </a:ext>
            </a:extLst>
          </p:cNvPr>
          <p:cNvSpPr>
            <a:spLocks noGrp="1"/>
          </p:cNvSpPr>
          <p:nvPr>
            <p:ph type="dt" sz="half" idx="10"/>
          </p:nvPr>
        </p:nvSpPr>
        <p:spPr/>
        <p:txBody>
          <a:bodyPr/>
          <a:lstStyle/>
          <a:p>
            <a:fld id="{65FF76CE-9170-4122-B267-58C356C89937}" type="datetimeFigureOut">
              <a:rPr lang="en-US" smtClean="0"/>
              <a:t>7/19/2021</a:t>
            </a:fld>
            <a:endParaRPr lang="en-US"/>
          </a:p>
        </p:txBody>
      </p:sp>
      <p:sp>
        <p:nvSpPr>
          <p:cNvPr id="5" name="Footer Placeholder 4">
            <a:extLst>
              <a:ext uri="{FF2B5EF4-FFF2-40B4-BE49-F238E27FC236}">
                <a16:creationId xmlns:a16="http://schemas.microsoft.com/office/drawing/2014/main" id="{FE835B66-F7F6-4B74-BB31-ADD344BEF8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D2A166-2ED6-4FA0-80E6-A16074BF146C}"/>
              </a:ext>
            </a:extLst>
          </p:cNvPr>
          <p:cNvSpPr>
            <a:spLocks noGrp="1"/>
          </p:cNvSpPr>
          <p:nvPr>
            <p:ph type="sldNum" sz="quarter" idx="12"/>
          </p:nvPr>
        </p:nvSpPr>
        <p:spPr/>
        <p:txBody>
          <a:bodyPr/>
          <a:lstStyle/>
          <a:p>
            <a:fld id="{0D4E69C8-15F8-4239-BD27-C426E2D16C5E}" type="slidenum">
              <a:rPr lang="en-US" smtClean="0"/>
              <a:t>‹#›</a:t>
            </a:fld>
            <a:endParaRPr lang="en-US"/>
          </a:p>
        </p:txBody>
      </p:sp>
    </p:spTree>
    <p:extLst>
      <p:ext uri="{BB962C8B-B14F-4D97-AF65-F5344CB8AC3E}">
        <p14:creationId xmlns:p14="http://schemas.microsoft.com/office/powerpoint/2010/main" val="21550601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92DD5-B424-4232-BD33-8A887A61B5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81E894-68F5-4182-833F-D7D6421348E9}"/>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B047B5-14DB-45F5-8963-6F8C34247344}"/>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F2EFA18-5A32-4F01-B007-FD7976F5419E}"/>
              </a:ext>
            </a:extLst>
          </p:cNvPr>
          <p:cNvSpPr>
            <a:spLocks noGrp="1"/>
          </p:cNvSpPr>
          <p:nvPr>
            <p:ph type="dt" sz="half" idx="10"/>
          </p:nvPr>
        </p:nvSpPr>
        <p:spPr/>
        <p:txBody>
          <a:bodyPr/>
          <a:lstStyle/>
          <a:p>
            <a:fld id="{65FF76CE-9170-4122-B267-58C356C89937}" type="datetimeFigureOut">
              <a:rPr lang="en-US" smtClean="0"/>
              <a:t>7/19/2021</a:t>
            </a:fld>
            <a:endParaRPr lang="en-US"/>
          </a:p>
        </p:txBody>
      </p:sp>
      <p:sp>
        <p:nvSpPr>
          <p:cNvPr id="6" name="Footer Placeholder 5">
            <a:extLst>
              <a:ext uri="{FF2B5EF4-FFF2-40B4-BE49-F238E27FC236}">
                <a16:creationId xmlns:a16="http://schemas.microsoft.com/office/drawing/2014/main" id="{410AF78B-FFD2-4D37-8A61-8905B3A221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CE9638-B6DD-4DD9-8F18-5466DB5639D7}"/>
              </a:ext>
            </a:extLst>
          </p:cNvPr>
          <p:cNvSpPr>
            <a:spLocks noGrp="1"/>
          </p:cNvSpPr>
          <p:nvPr>
            <p:ph type="sldNum" sz="quarter" idx="12"/>
          </p:nvPr>
        </p:nvSpPr>
        <p:spPr/>
        <p:txBody>
          <a:bodyPr/>
          <a:lstStyle/>
          <a:p>
            <a:fld id="{0D4E69C8-15F8-4239-BD27-C426E2D16C5E}" type="slidenum">
              <a:rPr lang="en-US" smtClean="0"/>
              <a:t>‹#›</a:t>
            </a:fld>
            <a:endParaRPr lang="en-US"/>
          </a:p>
        </p:txBody>
      </p:sp>
    </p:spTree>
    <p:extLst>
      <p:ext uri="{BB962C8B-B14F-4D97-AF65-F5344CB8AC3E}">
        <p14:creationId xmlns:p14="http://schemas.microsoft.com/office/powerpoint/2010/main" val="73273637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6E6B0-2F3F-4A0B-A5DD-3054AA069A1F}"/>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CD727F90-ADDB-4050-9796-7BD198799F73}"/>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10630287-F282-400D-AA6A-5A32E7E9593A}"/>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93ED363-D762-4109-92E9-67643F03BF93}"/>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FFA8A219-57F5-4E02-83C4-8BBBE089F73B}"/>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EDF5EC-5A60-44FD-B06D-E87FF0CBB875}"/>
              </a:ext>
            </a:extLst>
          </p:cNvPr>
          <p:cNvSpPr>
            <a:spLocks noGrp="1"/>
          </p:cNvSpPr>
          <p:nvPr>
            <p:ph type="dt" sz="half" idx="10"/>
          </p:nvPr>
        </p:nvSpPr>
        <p:spPr/>
        <p:txBody>
          <a:bodyPr/>
          <a:lstStyle/>
          <a:p>
            <a:fld id="{65FF76CE-9170-4122-B267-58C356C89937}" type="datetimeFigureOut">
              <a:rPr lang="en-US" smtClean="0"/>
              <a:t>7/19/2021</a:t>
            </a:fld>
            <a:endParaRPr lang="en-US"/>
          </a:p>
        </p:txBody>
      </p:sp>
      <p:sp>
        <p:nvSpPr>
          <p:cNvPr id="8" name="Footer Placeholder 7">
            <a:extLst>
              <a:ext uri="{FF2B5EF4-FFF2-40B4-BE49-F238E27FC236}">
                <a16:creationId xmlns:a16="http://schemas.microsoft.com/office/drawing/2014/main" id="{969CB528-4F36-4F3E-AD58-1D1CEA708A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856DE8-B61B-4CDA-8026-7E9BE5946318}"/>
              </a:ext>
            </a:extLst>
          </p:cNvPr>
          <p:cNvSpPr>
            <a:spLocks noGrp="1"/>
          </p:cNvSpPr>
          <p:nvPr>
            <p:ph type="sldNum" sz="quarter" idx="12"/>
          </p:nvPr>
        </p:nvSpPr>
        <p:spPr/>
        <p:txBody>
          <a:bodyPr/>
          <a:lstStyle/>
          <a:p>
            <a:fld id="{0D4E69C8-15F8-4239-BD27-C426E2D16C5E}" type="slidenum">
              <a:rPr lang="en-US" smtClean="0"/>
              <a:t>‹#›</a:t>
            </a:fld>
            <a:endParaRPr lang="en-US"/>
          </a:p>
        </p:txBody>
      </p:sp>
    </p:spTree>
    <p:extLst>
      <p:ext uri="{BB962C8B-B14F-4D97-AF65-F5344CB8AC3E}">
        <p14:creationId xmlns:p14="http://schemas.microsoft.com/office/powerpoint/2010/main" val="392245936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924A7-68A8-46B8-B5E8-814EB61746B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1EE77D-22E9-4A7E-B5B4-C2D9F94827E0}"/>
              </a:ext>
            </a:extLst>
          </p:cNvPr>
          <p:cNvSpPr>
            <a:spLocks noGrp="1"/>
          </p:cNvSpPr>
          <p:nvPr>
            <p:ph type="dt" sz="half" idx="10"/>
          </p:nvPr>
        </p:nvSpPr>
        <p:spPr/>
        <p:txBody>
          <a:bodyPr/>
          <a:lstStyle/>
          <a:p>
            <a:fld id="{65FF76CE-9170-4122-B267-58C356C89937}" type="datetimeFigureOut">
              <a:rPr lang="en-US" smtClean="0"/>
              <a:t>7/19/2021</a:t>
            </a:fld>
            <a:endParaRPr lang="en-US"/>
          </a:p>
        </p:txBody>
      </p:sp>
      <p:sp>
        <p:nvSpPr>
          <p:cNvPr id="4" name="Footer Placeholder 3">
            <a:extLst>
              <a:ext uri="{FF2B5EF4-FFF2-40B4-BE49-F238E27FC236}">
                <a16:creationId xmlns:a16="http://schemas.microsoft.com/office/drawing/2014/main" id="{5AEE25D8-A9C5-455B-9D3B-6D8E3BA5531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0B24F6-E973-4E2D-A1D9-37C27296A925}"/>
              </a:ext>
            </a:extLst>
          </p:cNvPr>
          <p:cNvSpPr>
            <a:spLocks noGrp="1"/>
          </p:cNvSpPr>
          <p:nvPr>
            <p:ph type="sldNum" sz="quarter" idx="12"/>
          </p:nvPr>
        </p:nvSpPr>
        <p:spPr/>
        <p:txBody>
          <a:bodyPr/>
          <a:lstStyle/>
          <a:p>
            <a:fld id="{0D4E69C8-15F8-4239-BD27-C426E2D16C5E}" type="slidenum">
              <a:rPr lang="en-US" smtClean="0"/>
              <a:t>‹#›</a:t>
            </a:fld>
            <a:endParaRPr lang="en-US"/>
          </a:p>
        </p:txBody>
      </p:sp>
    </p:spTree>
    <p:extLst>
      <p:ext uri="{BB962C8B-B14F-4D97-AF65-F5344CB8AC3E}">
        <p14:creationId xmlns:p14="http://schemas.microsoft.com/office/powerpoint/2010/main" val="26393196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9952F4C-2B11-4EA2-A940-901FC4AF939C}"/>
              </a:ext>
            </a:extLst>
          </p:cNvPr>
          <p:cNvSpPr>
            <a:spLocks noGrp="1"/>
          </p:cNvSpPr>
          <p:nvPr>
            <p:ph type="dt" sz="half" idx="10"/>
          </p:nvPr>
        </p:nvSpPr>
        <p:spPr/>
        <p:txBody>
          <a:bodyPr/>
          <a:lstStyle/>
          <a:p>
            <a:fld id="{65FF76CE-9170-4122-B267-58C356C89937}" type="datetimeFigureOut">
              <a:rPr lang="en-US" smtClean="0"/>
              <a:t>7/19/2021</a:t>
            </a:fld>
            <a:endParaRPr lang="en-US"/>
          </a:p>
        </p:txBody>
      </p:sp>
      <p:sp>
        <p:nvSpPr>
          <p:cNvPr id="3" name="Footer Placeholder 2">
            <a:extLst>
              <a:ext uri="{FF2B5EF4-FFF2-40B4-BE49-F238E27FC236}">
                <a16:creationId xmlns:a16="http://schemas.microsoft.com/office/drawing/2014/main" id="{7CC9922B-2E27-44C7-8C5C-B6AC3F21E79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B9022BB-7C08-463D-B09D-4815648BCED5}"/>
              </a:ext>
            </a:extLst>
          </p:cNvPr>
          <p:cNvSpPr>
            <a:spLocks noGrp="1"/>
          </p:cNvSpPr>
          <p:nvPr>
            <p:ph type="sldNum" sz="quarter" idx="12"/>
          </p:nvPr>
        </p:nvSpPr>
        <p:spPr/>
        <p:txBody>
          <a:bodyPr/>
          <a:lstStyle/>
          <a:p>
            <a:fld id="{0D4E69C8-15F8-4239-BD27-C426E2D16C5E}" type="slidenum">
              <a:rPr lang="en-US" smtClean="0"/>
              <a:t>‹#›</a:t>
            </a:fld>
            <a:endParaRPr lang="en-US"/>
          </a:p>
        </p:txBody>
      </p:sp>
    </p:spTree>
    <p:extLst>
      <p:ext uri="{BB962C8B-B14F-4D97-AF65-F5344CB8AC3E}">
        <p14:creationId xmlns:p14="http://schemas.microsoft.com/office/powerpoint/2010/main" val="3909174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rge logo centre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AF296DC-8345-7842-B736-955C71A1B6FF}"/>
              </a:ext>
            </a:extLst>
          </p:cNvPr>
          <p:cNvPicPr>
            <a:picLocks noChangeAspect="1"/>
          </p:cNvPicPr>
          <p:nvPr userDrawn="1"/>
        </p:nvPicPr>
        <p:blipFill>
          <a:blip r:embed="rId2"/>
          <a:stretch>
            <a:fillRect/>
          </a:stretch>
        </p:blipFill>
        <p:spPr>
          <a:xfrm>
            <a:off x="3638232" y="3143534"/>
            <a:ext cx="1867538" cy="1346144"/>
          </a:xfrm>
          <a:prstGeom prst="rect">
            <a:avLst/>
          </a:prstGeom>
        </p:spPr>
      </p:pic>
      <p:sp>
        <p:nvSpPr>
          <p:cNvPr id="9" name="TextBox 8">
            <a:extLst>
              <a:ext uri="{FF2B5EF4-FFF2-40B4-BE49-F238E27FC236}">
                <a16:creationId xmlns:a16="http://schemas.microsoft.com/office/drawing/2014/main" id="{642845CD-9222-CB45-89E3-A6FE6923BDC7}"/>
              </a:ext>
            </a:extLst>
          </p:cNvPr>
          <p:cNvSpPr txBox="1"/>
          <p:nvPr userDrawn="1"/>
        </p:nvSpPr>
        <p:spPr>
          <a:xfrm>
            <a:off x="358180" y="411073"/>
            <a:ext cx="4098763" cy="230832"/>
          </a:xfrm>
          <a:prstGeom prst="rect">
            <a:avLst/>
          </a:prstGeom>
          <a:no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spTree>
    <p:extLst>
      <p:ext uri="{BB962C8B-B14F-4D97-AF65-F5344CB8AC3E}">
        <p14:creationId xmlns:p14="http://schemas.microsoft.com/office/powerpoint/2010/main" val="17206850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DFADF-658E-47FC-A374-571162AF9E72}"/>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335018C3-3524-4F83-B186-73B842E2295E}"/>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A07A1F4-1A45-4AD4-97BB-AEE50E7C33A9}"/>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339F0022-071C-4599-9E84-9D7CF4BEC377}"/>
              </a:ext>
            </a:extLst>
          </p:cNvPr>
          <p:cNvSpPr>
            <a:spLocks noGrp="1"/>
          </p:cNvSpPr>
          <p:nvPr>
            <p:ph type="dt" sz="half" idx="10"/>
          </p:nvPr>
        </p:nvSpPr>
        <p:spPr/>
        <p:txBody>
          <a:bodyPr/>
          <a:lstStyle/>
          <a:p>
            <a:fld id="{65FF76CE-9170-4122-B267-58C356C89937}" type="datetimeFigureOut">
              <a:rPr lang="en-US" smtClean="0"/>
              <a:t>7/19/2021</a:t>
            </a:fld>
            <a:endParaRPr lang="en-US"/>
          </a:p>
        </p:txBody>
      </p:sp>
      <p:sp>
        <p:nvSpPr>
          <p:cNvPr id="6" name="Footer Placeholder 5">
            <a:extLst>
              <a:ext uri="{FF2B5EF4-FFF2-40B4-BE49-F238E27FC236}">
                <a16:creationId xmlns:a16="http://schemas.microsoft.com/office/drawing/2014/main" id="{30145A74-422A-4A01-9C3C-9BC71C0C79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1EC51A-16EB-4CE4-B6A7-4E81A6D92395}"/>
              </a:ext>
            </a:extLst>
          </p:cNvPr>
          <p:cNvSpPr>
            <a:spLocks noGrp="1"/>
          </p:cNvSpPr>
          <p:nvPr>
            <p:ph type="sldNum" sz="quarter" idx="12"/>
          </p:nvPr>
        </p:nvSpPr>
        <p:spPr/>
        <p:txBody>
          <a:bodyPr/>
          <a:lstStyle/>
          <a:p>
            <a:fld id="{0D4E69C8-15F8-4239-BD27-C426E2D16C5E}" type="slidenum">
              <a:rPr lang="en-US" smtClean="0"/>
              <a:t>‹#›</a:t>
            </a:fld>
            <a:endParaRPr lang="en-US"/>
          </a:p>
        </p:txBody>
      </p:sp>
    </p:spTree>
    <p:extLst>
      <p:ext uri="{BB962C8B-B14F-4D97-AF65-F5344CB8AC3E}">
        <p14:creationId xmlns:p14="http://schemas.microsoft.com/office/powerpoint/2010/main" val="234748795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BB7D9-82BA-44B9-838E-BA9366C46380}"/>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C9A8B032-4E69-49B1-A570-930F8127BAC8}"/>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ED34E1EE-78A8-4DEA-863A-B20A51E09C5B}"/>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B3969F21-DDF9-4DF7-B2AD-AE2A55A44EFD}"/>
              </a:ext>
            </a:extLst>
          </p:cNvPr>
          <p:cNvSpPr>
            <a:spLocks noGrp="1"/>
          </p:cNvSpPr>
          <p:nvPr>
            <p:ph type="dt" sz="half" idx="10"/>
          </p:nvPr>
        </p:nvSpPr>
        <p:spPr/>
        <p:txBody>
          <a:bodyPr/>
          <a:lstStyle/>
          <a:p>
            <a:fld id="{65FF76CE-9170-4122-B267-58C356C89937}" type="datetimeFigureOut">
              <a:rPr lang="en-US" smtClean="0"/>
              <a:t>7/19/2021</a:t>
            </a:fld>
            <a:endParaRPr lang="en-US"/>
          </a:p>
        </p:txBody>
      </p:sp>
      <p:sp>
        <p:nvSpPr>
          <p:cNvPr id="6" name="Footer Placeholder 5">
            <a:extLst>
              <a:ext uri="{FF2B5EF4-FFF2-40B4-BE49-F238E27FC236}">
                <a16:creationId xmlns:a16="http://schemas.microsoft.com/office/drawing/2014/main" id="{C49481A2-94A1-4A95-B605-7006915575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A501C3-DCA3-4678-9C5B-B8CD2FB9A303}"/>
              </a:ext>
            </a:extLst>
          </p:cNvPr>
          <p:cNvSpPr>
            <a:spLocks noGrp="1"/>
          </p:cNvSpPr>
          <p:nvPr>
            <p:ph type="sldNum" sz="quarter" idx="12"/>
          </p:nvPr>
        </p:nvSpPr>
        <p:spPr/>
        <p:txBody>
          <a:bodyPr/>
          <a:lstStyle/>
          <a:p>
            <a:fld id="{0D4E69C8-15F8-4239-BD27-C426E2D16C5E}" type="slidenum">
              <a:rPr lang="en-US" smtClean="0"/>
              <a:t>‹#›</a:t>
            </a:fld>
            <a:endParaRPr lang="en-US"/>
          </a:p>
        </p:txBody>
      </p:sp>
    </p:spTree>
    <p:extLst>
      <p:ext uri="{BB962C8B-B14F-4D97-AF65-F5344CB8AC3E}">
        <p14:creationId xmlns:p14="http://schemas.microsoft.com/office/powerpoint/2010/main" val="381534825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406C5-E4B6-4BCA-88B0-D7336C75166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DD75DF-C13E-4F36-8862-FDA7518832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2FE318-1AF8-4F0A-9AEC-30A13A7A6045}"/>
              </a:ext>
            </a:extLst>
          </p:cNvPr>
          <p:cNvSpPr>
            <a:spLocks noGrp="1"/>
          </p:cNvSpPr>
          <p:nvPr>
            <p:ph type="dt" sz="half" idx="10"/>
          </p:nvPr>
        </p:nvSpPr>
        <p:spPr/>
        <p:txBody>
          <a:bodyPr/>
          <a:lstStyle/>
          <a:p>
            <a:fld id="{65FF76CE-9170-4122-B267-58C356C89937}" type="datetimeFigureOut">
              <a:rPr lang="en-US" smtClean="0"/>
              <a:t>7/19/2021</a:t>
            </a:fld>
            <a:endParaRPr lang="en-US"/>
          </a:p>
        </p:txBody>
      </p:sp>
      <p:sp>
        <p:nvSpPr>
          <p:cNvPr id="5" name="Footer Placeholder 4">
            <a:extLst>
              <a:ext uri="{FF2B5EF4-FFF2-40B4-BE49-F238E27FC236}">
                <a16:creationId xmlns:a16="http://schemas.microsoft.com/office/drawing/2014/main" id="{7933F0AD-DE03-4105-9E9C-2865D83F52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65923A-CD3F-46C7-BF4F-1316DA827CB7}"/>
              </a:ext>
            </a:extLst>
          </p:cNvPr>
          <p:cNvSpPr>
            <a:spLocks noGrp="1"/>
          </p:cNvSpPr>
          <p:nvPr>
            <p:ph type="sldNum" sz="quarter" idx="12"/>
          </p:nvPr>
        </p:nvSpPr>
        <p:spPr/>
        <p:txBody>
          <a:bodyPr/>
          <a:lstStyle/>
          <a:p>
            <a:fld id="{0D4E69C8-15F8-4239-BD27-C426E2D16C5E}" type="slidenum">
              <a:rPr lang="en-US" smtClean="0"/>
              <a:t>‹#›</a:t>
            </a:fld>
            <a:endParaRPr lang="en-US"/>
          </a:p>
        </p:txBody>
      </p:sp>
    </p:spTree>
    <p:extLst>
      <p:ext uri="{BB962C8B-B14F-4D97-AF65-F5344CB8AC3E}">
        <p14:creationId xmlns:p14="http://schemas.microsoft.com/office/powerpoint/2010/main" val="164400605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00A1C01-8147-4BCA-863C-D640D520FFB0}"/>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DBD4890-C2F8-476C-9E55-09EEE6E6A53F}"/>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336D1B-1BAF-41A7-9B5A-684940CF2370}"/>
              </a:ext>
            </a:extLst>
          </p:cNvPr>
          <p:cNvSpPr>
            <a:spLocks noGrp="1"/>
          </p:cNvSpPr>
          <p:nvPr>
            <p:ph type="dt" sz="half" idx="10"/>
          </p:nvPr>
        </p:nvSpPr>
        <p:spPr/>
        <p:txBody>
          <a:bodyPr/>
          <a:lstStyle/>
          <a:p>
            <a:fld id="{65FF76CE-9170-4122-B267-58C356C89937}" type="datetimeFigureOut">
              <a:rPr lang="en-US" smtClean="0"/>
              <a:t>7/19/2021</a:t>
            </a:fld>
            <a:endParaRPr lang="en-US"/>
          </a:p>
        </p:txBody>
      </p:sp>
      <p:sp>
        <p:nvSpPr>
          <p:cNvPr id="5" name="Footer Placeholder 4">
            <a:extLst>
              <a:ext uri="{FF2B5EF4-FFF2-40B4-BE49-F238E27FC236}">
                <a16:creationId xmlns:a16="http://schemas.microsoft.com/office/drawing/2014/main" id="{17905122-2EF5-4FA8-BF2A-25E87D5F6A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87E3F7-73B4-4144-9125-57EEA343E2A8}"/>
              </a:ext>
            </a:extLst>
          </p:cNvPr>
          <p:cNvSpPr>
            <a:spLocks noGrp="1"/>
          </p:cNvSpPr>
          <p:nvPr>
            <p:ph type="sldNum" sz="quarter" idx="12"/>
          </p:nvPr>
        </p:nvSpPr>
        <p:spPr/>
        <p:txBody>
          <a:bodyPr/>
          <a:lstStyle/>
          <a:p>
            <a:fld id="{0D4E69C8-15F8-4239-BD27-C426E2D16C5E}" type="slidenum">
              <a:rPr lang="en-US" smtClean="0"/>
              <a:t>‹#›</a:t>
            </a:fld>
            <a:endParaRPr lang="en-US"/>
          </a:p>
        </p:txBody>
      </p:sp>
    </p:spTree>
    <p:extLst>
      <p:ext uri="{BB962C8B-B14F-4D97-AF65-F5344CB8AC3E}">
        <p14:creationId xmlns:p14="http://schemas.microsoft.com/office/powerpoint/2010/main" val="165439780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White circle quot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0E8087-9547-544C-B7E2-B70A99BF5C5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5" name="Text Placeholder 8">
            <a:extLst>
              <a:ext uri="{FF2B5EF4-FFF2-40B4-BE49-F238E27FC236}">
                <a16:creationId xmlns:a16="http://schemas.microsoft.com/office/drawing/2014/main" id="{2EA14B17-9D3A-1046-BAEE-A71CEF3E4B77}"/>
              </a:ext>
            </a:extLst>
          </p:cNvPr>
          <p:cNvSpPr>
            <a:spLocks noGrp="1"/>
          </p:cNvSpPr>
          <p:nvPr>
            <p:ph type="body" sz="quarter" idx="10" hasCustomPrompt="1"/>
          </p:nvPr>
        </p:nvSpPr>
        <p:spPr>
          <a:xfrm>
            <a:off x="4885200" y="1058400"/>
            <a:ext cx="3576901" cy="724934"/>
          </a:xfrm>
          <a:prstGeom prst="rect">
            <a:avLst/>
          </a:prstGeom>
        </p:spPr>
        <p:txBody>
          <a:bodyPr/>
          <a:lstStyle>
            <a:lvl1pPr marL="0" indent="0">
              <a:lnSpc>
                <a:spcPct val="100000"/>
              </a:lnSpc>
              <a:spcBef>
                <a:spcPts val="0"/>
              </a:spcBef>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INSERT HEADING 2 LINES HERE</a:t>
            </a:r>
          </a:p>
        </p:txBody>
      </p:sp>
      <p:sp>
        <p:nvSpPr>
          <p:cNvPr id="8" name="Rectangle 7">
            <a:extLst>
              <a:ext uri="{FF2B5EF4-FFF2-40B4-BE49-F238E27FC236}">
                <a16:creationId xmlns:a16="http://schemas.microsoft.com/office/drawing/2014/main" id="{7CE2D0EB-31A7-964D-99AF-AB1FA60F0E68}"/>
              </a:ext>
            </a:extLst>
          </p:cNvPr>
          <p:cNvSpPr/>
          <p:nvPr userDrawn="1"/>
        </p:nvSpPr>
        <p:spPr>
          <a:xfrm>
            <a:off x="0" y="0"/>
            <a:ext cx="4572000" cy="5143500"/>
          </a:xfrm>
          <a:prstGeom prst="rect">
            <a:avLst/>
          </a:prstGeom>
          <a:solidFill>
            <a:srgbClr val="D1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E1C23DA-6D76-4D46-8248-B9712CEE0C97}"/>
              </a:ext>
            </a:extLst>
          </p:cNvPr>
          <p:cNvSpPr/>
          <p:nvPr userDrawn="1"/>
        </p:nvSpPr>
        <p:spPr>
          <a:xfrm>
            <a:off x="344773" y="636398"/>
            <a:ext cx="3870703" cy="38707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760F0AB2-C58F-224E-A3CF-1AB41A006125}"/>
              </a:ext>
            </a:extLst>
          </p:cNvPr>
          <p:cNvSpPr>
            <a:spLocks noGrp="1"/>
          </p:cNvSpPr>
          <p:nvPr>
            <p:ph type="body" sz="quarter" idx="13" hasCustomPrompt="1"/>
          </p:nvPr>
        </p:nvSpPr>
        <p:spPr>
          <a:xfrm>
            <a:off x="730800" y="1245600"/>
            <a:ext cx="3099600" cy="2653200"/>
          </a:xfrm>
          <a:prstGeom prst="rect">
            <a:avLst/>
          </a:prstGeom>
        </p:spPr>
        <p:txBody>
          <a:bodyPr lIns="90000"/>
          <a:lstStyle>
            <a:lvl1pPr marL="0" indent="0" algn="ctr">
              <a:buNone/>
              <a:defRPr sz="2400" b="0" i="0">
                <a:solidFill>
                  <a:srgbClr val="FF3D17"/>
                </a:solidFill>
                <a:latin typeface="Hyundai Sans Head KR OTF Medium" panose="020B0600000101010101" pitchFamily="34" charset="-127"/>
                <a:ea typeface="Hyundai Sans Head KR OTF Medium" panose="020B0600000101010101" pitchFamily="34" charset="-127"/>
              </a:defRPr>
            </a:lvl1pPr>
          </a:lstStyle>
          <a:p>
            <a:pPr lvl="0"/>
            <a:r>
              <a:rPr lang="en-US" dirty="0"/>
              <a:t>“INSERT QUOTE HERE”</a:t>
            </a:r>
          </a:p>
        </p:txBody>
      </p:sp>
    </p:spTree>
    <p:extLst>
      <p:ext uri="{BB962C8B-B14F-4D97-AF65-F5344CB8AC3E}">
        <p14:creationId xmlns:p14="http://schemas.microsoft.com/office/powerpoint/2010/main" val="2681027510"/>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Light grey circle quote v2">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6A551038-3322-AF42-BA3C-92E4508FAD4B}"/>
              </a:ext>
            </a:extLst>
          </p:cNvPr>
          <p:cNvSpPr/>
          <p:nvPr userDrawn="1"/>
        </p:nvSpPr>
        <p:spPr>
          <a:xfrm>
            <a:off x="344773" y="636398"/>
            <a:ext cx="3870703" cy="3870703"/>
          </a:xfrm>
          <a:prstGeom prst="ellipse">
            <a:avLst/>
          </a:prstGeom>
          <a:solidFill>
            <a:srgbClr val="D1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820E8087-9547-544C-B7E2-B70A99BF5C5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5" name="Text Placeholder 8">
            <a:extLst>
              <a:ext uri="{FF2B5EF4-FFF2-40B4-BE49-F238E27FC236}">
                <a16:creationId xmlns:a16="http://schemas.microsoft.com/office/drawing/2014/main" id="{2EA14B17-9D3A-1046-BAEE-A71CEF3E4B77}"/>
              </a:ext>
            </a:extLst>
          </p:cNvPr>
          <p:cNvSpPr>
            <a:spLocks noGrp="1"/>
          </p:cNvSpPr>
          <p:nvPr>
            <p:ph type="body" sz="quarter" idx="10" hasCustomPrompt="1"/>
          </p:nvPr>
        </p:nvSpPr>
        <p:spPr>
          <a:xfrm>
            <a:off x="4885200" y="1058400"/>
            <a:ext cx="3576901" cy="724934"/>
          </a:xfrm>
          <a:prstGeom prst="rect">
            <a:avLst/>
          </a:prstGeom>
        </p:spPr>
        <p:txBody>
          <a:bodyPr/>
          <a:lstStyle>
            <a:lvl1pPr marL="0" indent="0">
              <a:lnSpc>
                <a:spcPct val="100000"/>
              </a:lnSpc>
              <a:spcBef>
                <a:spcPts val="0"/>
              </a:spcBef>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INSERT HEADING 2 LINES HERE</a:t>
            </a:r>
          </a:p>
        </p:txBody>
      </p:sp>
      <p:sp>
        <p:nvSpPr>
          <p:cNvPr id="11" name="Text Placeholder 10">
            <a:extLst>
              <a:ext uri="{FF2B5EF4-FFF2-40B4-BE49-F238E27FC236}">
                <a16:creationId xmlns:a16="http://schemas.microsoft.com/office/drawing/2014/main" id="{61673E4A-5522-6045-95DE-51AD2D0F07F9}"/>
              </a:ext>
            </a:extLst>
          </p:cNvPr>
          <p:cNvSpPr>
            <a:spLocks noGrp="1"/>
          </p:cNvSpPr>
          <p:nvPr>
            <p:ph type="body" sz="quarter" idx="13" hasCustomPrompt="1"/>
          </p:nvPr>
        </p:nvSpPr>
        <p:spPr>
          <a:xfrm>
            <a:off x="730800" y="1245600"/>
            <a:ext cx="3099600" cy="2653200"/>
          </a:xfrm>
          <a:prstGeom prst="rect">
            <a:avLst/>
          </a:prstGeom>
        </p:spPr>
        <p:txBody>
          <a:bodyPr lIns="90000"/>
          <a:lstStyle>
            <a:lvl1pPr marL="0" indent="0" algn="ctr">
              <a:buNone/>
              <a:defRPr sz="2400" b="0" i="0">
                <a:solidFill>
                  <a:srgbClr val="8B9EAA"/>
                </a:solidFill>
                <a:latin typeface="Hyundai Sans Head KR OTF Medium" panose="020B0600000101010101" pitchFamily="34" charset="-127"/>
                <a:ea typeface="Hyundai Sans Head KR OTF Medium" panose="020B0600000101010101" pitchFamily="34" charset="-127"/>
              </a:defRPr>
            </a:lvl1pPr>
          </a:lstStyle>
          <a:p>
            <a:pPr lvl="0"/>
            <a:r>
              <a:rPr lang="en-US" dirty="0"/>
              <a:t>“INSERT QUOTE HERE”</a:t>
            </a:r>
          </a:p>
        </p:txBody>
      </p:sp>
      <p:sp>
        <p:nvSpPr>
          <p:cNvPr id="14" name="Text Placeholder 3">
            <a:extLst>
              <a:ext uri="{FF2B5EF4-FFF2-40B4-BE49-F238E27FC236}">
                <a16:creationId xmlns:a16="http://schemas.microsoft.com/office/drawing/2014/main" id="{B304D777-B427-964A-95D2-B73AF5ACA303}"/>
              </a:ext>
            </a:extLst>
          </p:cNvPr>
          <p:cNvSpPr>
            <a:spLocks noGrp="1"/>
          </p:cNvSpPr>
          <p:nvPr>
            <p:ph type="body" sz="quarter" idx="12" hasCustomPrompt="1"/>
          </p:nvPr>
        </p:nvSpPr>
        <p:spPr>
          <a:xfrm>
            <a:off x="4903130" y="1953811"/>
            <a:ext cx="3771900" cy="2026467"/>
          </a:xfrm>
          <a:prstGeom prst="rect">
            <a:avLst/>
          </a:prstGeom>
        </p:spPr>
        <p:txBody>
          <a:bodyPr/>
          <a:lstStyle>
            <a:lvl1pPr marL="0" indent="0">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Longer copy introduction here. The first few lines should be set in Hyundai Sans Head KR OTF medium font manually and the rest can be set in the light version of the font as this copy is.</a:t>
            </a:r>
          </a:p>
        </p:txBody>
      </p:sp>
    </p:spTree>
    <p:extLst>
      <p:ext uri="{BB962C8B-B14F-4D97-AF65-F5344CB8AC3E}">
        <p14:creationId xmlns:p14="http://schemas.microsoft.com/office/powerpoint/2010/main" val="9456621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Chapter header">
    <p:spTree>
      <p:nvGrpSpPr>
        <p:cNvPr id="1" name=""/>
        <p:cNvGrpSpPr/>
        <p:nvPr/>
      </p:nvGrpSpPr>
      <p:grpSpPr>
        <a:xfrm>
          <a:off x="0" y="0"/>
          <a:ext cx="0" cy="0"/>
          <a:chOff x="0" y="0"/>
          <a:chExt cx="0" cy="0"/>
        </a:xfrm>
      </p:grpSpPr>
      <p:sp>
        <p:nvSpPr>
          <p:cNvPr id="5" name="Text Placeholder 8">
            <a:extLst>
              <a:ext uri="{FF2B5EF4-FFF2-40B4-BE49-F238E27FC236}">
                <a16:creationId xmlns:a16="http://schemas.microsoft.com/office/drawing/2014/main" id="{2EA14B17-9D3A-1046-BAEE-A71CEF3E4B77}"/>
              </a:ext>
            </a:extLst>
          </p:cNvPr>
          <p:cNvSpPr>
            <a:spLocks noGrp="1"/>
          </p:cNvSpPr>
          <p:nvPr>
            <p:ph type="body" sz="quarter" idx="10" hasCustomPrompt="1"/>
          </p:nvPr>
        </p:nvSpPr>
        <p:spPr>
          <a:xfrm>
            <a:off x="4885200" y="1058400"/>
            <a:ext cx="3576901" cy="724934"/>
          </a:xfrm>
          <a:prstGeom prst="rect">
            <a:avLst/>
          </a:prstGeom>
        </p:spPr>
        <p:txBody>
          <a:bodyPr/>
          <a:lstStyle>
            <a:lvl1pPr marL="0" indent="0">
              <a:lnSpc>
                <a:spcPct val="100000"/>
              </a:lnSpc>
              <a:spcBef>
                <a:spcPts val="0"/>
              </a:spcBef>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INSERT CHAPTER HEADING HERE</a:t>
            </a:r>
          </a:p>
        </p:txBody>
      </p:sp>
      <p:sp>
        <p:nvSpPr>
          <p:cNvPr id="14" name="Text Placeholder 3">
            <a:extLst>
              <a:ext uri="{FF2B5EF4-FFF2-40B4-BE49-F238E27FC236}">
                <a16:creationId xmlns:a16="http://schemas.microsoft.com/office/drawing/2014/main" id="{B304D777-B427-964A-95D2-B73AF5ACA303}"/>
              </a:ext>
            </a:extLst>
          </p:cNvPr>
          <p:cNvSpPr>
            <a:spLocks noGrp="1"/>
          </p:cNvSpPr>
          <p:nvPr>
            <p:ph type="body" sz="quarter" idx="12" hasCustomPrompt="1"/>
          </p:nvPr>
        </p:nvSpPr>
        <p:spPr>
          <a:xfrm>
            <a:off x="4903130" y="1953811"/>
            <a:ext cx="3771900" cy="2026467"/>
          </a:xfrm>
          <a:prstGeom prst="rect">
            <a:avLst/>
          </a:prstGeom>
        </p:spPr>
        <p:txBody>
          <a:bodyPr/>
          <a:lstStyle>
            <a:lvl1pPr marL="0" indent="0">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Longer copy introduction here. The first few lines should be set in Hyundai Sans Head KR OTF medium font manually and the rest can be set in the light version of the font as this copy is.</a:t>
            </a:r>
          </a:p>
        </p:txBody>
      </p:sp>
      <p:sp>
        <p:nvSpPr>
          <p:cNvPr id="9" name="Rectangle 8">
            <a:extLst>
              <a:ext uri="{FF2B5EF4-FFF2-40B4-BE49-F238E27FC236}">
                <a16:creationId xmlns:a16="http://schemas.microsoft.com/office/drawing/2014/main" id="{7AF467C6-8F19-854F-BBF6-4259F9E0A294}"/>
              </a:ext>
            </a:extLst>
          </p:cNvPr>
          <p:cNvSpPr/>
          <p:nvPr userDrawn="1"/>
        </p:nvSpPr>
        <p:spPr>
          <a:xfrm>
            <a:off x="0" y="0"/>
            <a:ext cx="4572000" cy="5143500"/>
          </a:xfrm>
          <a:prstGeom prst="rect">
            <a:avLst/>
          </a:prstGeom>
          <a:solidFill>
            <a:srgbClr val="D1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931AB252-603E-D84A-A7BF-C735CB6D408A}"/>
              </a:ext>
            </a:extLst>
          </p:cNvPr>
          <p:cNvSpPr/>
          <p:nvPr userDrawn="1"/>
        </p:nvSpPr>
        <p:spPr>
          <a:xfrm>
            <a:off x="344773" y="636398"/>
            <a:ext cx="3870703" cy="38707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9AA7F6F9-EC28-0441-964C-C7C86612B26A}"/>
              </a:ext>
            </a:extLst>
          </p:cNvPr>
          <p:cNvSpPr>
            <a:spLocks noGrp="1"/>
          </p:cNvSpPr>
          <p:nvPr>
            <p:ph type="body" sz="quarter" idx="13" hasCustomPrompt="1"/>
          </p:nvPr>
        </p:nvSpPr>
        <p:spPr>
          <a:xfrm>
            <a:off x="344773" y="1058400"/>
            <a:ext cx="3870703" cy="2796989"/>
          </a:xfrm>
          <a:prstGeom prst="rect">
            <a:avLst/>
          </a:prstGeom>
        </p:spPr>
        <p:txBody>
          <a:bodyPr/>
          <a:lstStyle>
            <a:lvl1pPr marL="0" indent="0" algn="ctr">
              <a:lnSpc>
                <a:spcPct val="100000"/>
              </a:lnSpc>
              <a:spcBef>
                <a:spcPts val="0"/>
              </a:spcBef>
              <a:buNone/>
              <a:defRPr sz="19900" b="0" i="0">
                <a:solidFill>
                  <a:srgbClr val="D1D1D1"/>
                </a:solidFill>
                <a:latin typeface="Hyundai Sans Head KR OTF Medium" panose="020B0600000101010101" pitchFamily="34" charset="-127"/>
                <a:ea typeface="Hyundai Sans Head KR OTF Medium" panose="020B0600000101010101" pitchFamily="34" charset="-127"/>
              </a:defRPr>
            </a:lvl1pPr>
          </a:lstStyle>
          <a:p>
            <a:pPr lvl="0"/>
            <a:r>
              <a:rPr lang="en-US" dirty="0"/>
              <a:t>3</a:t>
            </a:r>
          </a:p>
        </p:txBody>
      </p:sp>
    </p:spTree>
    <p:extLst>
      <p:ext uri="{BB962C8B-B14F-4D97-AF65-F5344CB8AC3E}">
        <p14:creationId xmlns:p14="http://schemas.microsoft.com/office/powerpoint/2010/main" val="273734417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White left side +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A4D6BC5-6C8B-C442-AA53-7DE9B993C8AA}"/>
              </a:ext>
            </a:extLst>
          </p:cNvPr>
          <p:cNvSpPr/>
          <p:nvPr userDrawn="1"/>
        </p:nvSpPr>
        <p:spPr>
          <a:xfrm>
            <a:off x="0" y="0"/>
            <a:ext cx="4572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3F4DB01-86D6-EE4D-9FD6-9B5F61EC539F}"/>
              </a:ext>
            </a:extLst>
          </p:cNvPr>
          <p:cNvSpPr txBox="1"/>
          <p:nvPr userDrawn="1"/>
        </p:nvSpPr>
        <p:spPr>
          <a:xfrm>
            <a:off x="358180" y="411073"/>
            <a:ext cx="4098763" cy="230832"/>
          </a:xfrm>
          <a:prstGeom prst="rect">
            <a:avLst/>
          </a:prstGeom>
          <a:solidFill>
            <a:schemeClr val="bg1"/>
          </a:solid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sp>
        <p:nvSpPr>
          <p:cNvPr id="9" name="Text Placeholder 8">
            <a:extLst>
              <a:ext uri="{FF2B5EF4-FFF2-40B4-BE49-F238E27FC236}">
                <a16:creationId xmlns:a16="http://schemas.microsoft.com/office/drawing/2014/main" id="{8D3CFC6E-9374-C84D-A6FA-F96171016FE0}"/>
              </a:ext>
            </a:extLst>
          </p:cNvPr>
          <p:cNvSpPr>
            <a:spLocks noGrp="1"/>
          </p:cNvSpPr>
          <p:nvPr>
            <p:ph type="body" sz="quarter" idx="10" hasCustomPrompt="1"/>
          </p:nvPr>
        </p:nvSpPr>
        <p:spPr>
          <a:xfrm>
            <a:off x="356400" y="1058400"/>
            <a:ext cx="3576901" cy="438582"/>
          </a:xfrm>
          <a:prstGeom prst="rect">
            <a:avLst/>
          </a:prstGeom>
        </p:spPr>
        <p:txBody>
          <a:bodyPr/>
          <a:lstStyle>
            <a:lvl1pPr marL="0" indent="0">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CLICK TO EDIT HEADING</a:t>
            </a:r>
          </a:p>
        </p:txBody>
      </p:sp>
      <p:sp>
        <p:nvSpPr>
          <p:cNvPr id="11" name="Text Placeholder 10">
            <a:extLst>
              <a:ext uri="{FF2B5EF4-FFF2-40B4-BE49-F238E27FC236}">
                <a16:creationId xmlns:a16="http://schemas.microsoft.com/office/drawing/2014/main" id="{38342DC1-BC6A-CB4B-9CA3-E806DDFF41D7}"/>
              </a:ext>
            </a:extLst>
          </p:cNvPr>
          <p:cNvSpPr>
            <a:spLocks noGrp="1"/>
          </p:cNvSpPr>
          <p:nvPr>
            <p:ph type="body" sz="quarter" idx="11" hasCustomPrompt="1"/>
          </p:nvPr>
        </p:nvSpPr>
        <p:spPr>
          <a:xfrm>
            <a:off x="366153" y="1593385"/>
            <a:ext cx="3784863" cy="2054225"/>
          </a:xfrm>
          <a:prstGeom prst="rect">
            <a:avLst/>
          </a:prstGeom>
        </p:spPr>
        <p:txBody>
          <a:bodyPr/>
          <a:lstStyle>
            <a:lvl1pPr marL="0" indent="0">
              <a:lnSpc>
                <a:spcPct val="100000"/>
              </a:lnSpc>
              <a:spcBef>
                <a:spcPts val="0"/>
              </a:spcBef>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Click to edit text</a:t>
            </a:r>
          </a:p>
        </p:txBody>
      </p:sp>
      <p:sp>
        <p:nvSpPr>
          <p:cNvPr id="13" name="Picture Placeholder 12">
            <a:extLst>
              <a:ext uri="{FF2B5EF4-FFF2-40B4-BE49-F238E27FC236}">
                <a16:creationId xmlns:a16="http://schemas.microsoft.com/office/drawing/2014/main" id="{A077F706-E1CA-7540-80C3-B2FE68E70226}"/>
              </a:ext>
            </a:extLst>
          </p:cNvPr>
          <p:cNvSpPr>
            <a:spLocks noGrp="1"/>
          </p:cNvSpPr>
          <p:nvPr>
            <p:ph type="pic" sz="quarter" idx="12" hasCustomPrompt="1"/>
          </p:nvPr>
        </p:nvSpPr>
        <p:spPr>
          <a:xfrm>
            <a:off x="4572000" y="0"/>
            <a:ext cx="4572000" cy="5143500"/>
          </a:xfrm>
          <a:prstGeom prst="rect">
            <a:avLst/>
          </a:prstGeom>
          <a:pattFill prst="dkUpDiag">
            <a:fgClr>
              <a:srgbClr val="FF3D17"/>
            </a:fgClr>
            <a:bgClr>
              <a:schemeClr val="bg1"/>
            </a:bgClr>
          </a:pattFill>
        </p:spPr>
        <p:txBody>
          <a:bodyPr/>
          <a:lstStyle>
            <a:lvl1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dirty="0"/>
              <a:t>Click icon to insert image</a:t>
            </a:r>
          </a:p>
        </p:txBody>
      </p:sp>
      <p:pic>
        <p:nvPicPr>
          <p:cNvPr id="8" name="Picture 7">
            <a:extLst>
              <a:ext uri="{FF2B5EF4-FFF2-40B4-BE49-F238E27FC236}">
                <a16:creationId xmlns:a16="http://schemas.microsoft.com/office/drawing/2014/main" id="{A023D069-D23E-D54E-BED5-6FBE5885D35F}"/>
              </a:ext>
            </a:extLst>
          </p:cNvPr>
          <p:cNvPicPr>
            <a:picLocks noChangeAspect="1"/>
          </p:cNvPicPr>
          <p:nvPr userDrawn="1"/>
        </p:nvPicPr>
        <p:blipFill>
          <a:blip r:embed="rId2"/>
          <a:stretch>
            <a:fillRect/>
          </a:stretch>
        </p:blipFill>
        <p:spPr>
          <a:xfrm>
            <a:off x="3128400" y="4034068"/>
            <a:ext cx="1014256" cy="731088"/>
          </a:xfrm>
          <a:prstGeom prst="rect">
            <a:avLst/>
          </a:prstGeom>
        </p:spPr>
      </p:pic>
    </p:spTree>
    <p:extLst>
      <p:ext uri="{BB962C8B-B14F-4D97-AF65-F5344CB8AC3E}">
        <p14:creationId xmlns:p14="http://schemas.microsoft.com/office/powerpoint/2010/main" val="2180450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Plain with title top left">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9A0A9E-874A-D244-946C-E58F19D128BC}"/>
              </a:ext>
            </a:extLst>
          </p:cNvPr>
          <p:cNvSpPr txBox="1"/>
          <p:nvPr userDrawn="1"/>
        </p:nvSpPr>
        <p:spPr>
          <a:xfrm>
            <a:off x="358180" y="411073"/>
            <a:ext cx="4098763" cy="230832"/>
          </a:xfrm>
          <a:prstGeom prst="rect">
            <a:avLst/>
          </a:prstGeom>
          <a:no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pic>
        <p:nvPicPr>
          <p:cNvPr id="6" name="Picture 5">
            <a:extLst>
              <a:ext uri="{FF2B5EF4-FFF2-40B4-BE49-F238E27FC236}">
                <a16:creationId xmlns:a16="http://schemas.microsoft.com/office/drawing/2014/main" id="{69B4CC34-4ECD-464B-A1F2-A470ECF1C99B}"/>
              </a:ext>
            </a:extLst>
          </p:cNvPr>
          <p:cNvPicPr>
            <a:picLocks noChangeAspect="1"/>
          </p:cNvPicPr>
          <p:nvPr userDrawn="1"/>
        </p:nvPicPr>
        <p:blipFill>
          <a:blip r:embed="rId2"/>
          <a:stretch>
            <a:fillRect/>
          </a:stretch>
        </p:blipFill>
        <p:spPr>
          <a:xfrm>
            <a:off x="7729654" y="4034068"/>
            <a:ext cx="1005718" cy="724934"/>
          </a:xfrm>
          <a:prstGeom prst="rect">
            <a:avLst/>
          </a:prstGeom>
        </p:spPr>
      </p:pic>
    </p:spTree>
    <p:extLst>
      <p:ext uri="{BB962C8B-B14F-4D97-AF65-F5344CB8AC3E}">
        <p14:creationId xmlns:p14="http://schemas.microsoft.com/office/powerpoint/2010/main" val="4242465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lain with title rhs">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2ABA6E-0D47-2745-B365-7B752943DEC6}"/>
              </a:ext>
            </a:extLst>
          </p:cNvPr>
          <p:cNvSpPr txBox="1"/>
          <p:nvPr userDrawn="1"/>
        </p:nvSpPr>
        <p:spPr>
          <a:xfrm>
            <a:off x="4886892" y="411073"/>
            <a:ext cx="4098763" cy="230832"/>
          </a:xfrm>
          <a:prstGeom prst="rect">
            <a:avLst/>
          </a:prstGeom>
          <a:no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pic>
        <p:nvPicPr>
          <p:cNvPr id="7" name="Picture 6">
            <a:extLst>
              <a:ext uri="{FF2B5EF4-FFF2-40B4-BE49-F238E27FC236}">
                <a16:creationId xmlns:a16="http://schemas.microsoft.com/office/drawing/2014/main" id="{820E8087-9547-544C-B7E2-B70A99BF5C5B}"/>
              </a:ext>
            </a:extLst>
          </p:cNvPr>
          <p:cNvPicPr>
            <a:picLocks noChangeAspect="1"/>
          </p:cNvPicPr>
          <p:nvPr userDrawn="1"/>
        </p:nvPicPr>
        <p:blipFill>
          <a:blip r:embed="rId2"/>
          <a:stretch>
            <a:fillRect/>
          </a:stretch>
        </p:blipFill>
        <p:spPr>
          <a:xfrm>
            <a:off x="7729654" y="4034068"/>
            <a:ext cx="1005718" cy="724934"/>
          </a:xfrm>
          <a:prstGeom prst="rect">
            <a:avLst/>
          </a:prstGeom>
        </p:spPr>
      </p:pic>
    </p:spTree>
    <p:extLst>
      <p:ext uri="{BB962C8B-B14F-4D97-AF65-F5344CB8AC3E}">
        <p14:creationId xmlns:p14="http://schemas.microsoft.com/office/powerpoint/2010/main" val="3309537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ing + intro text">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9A0A9E-874A-D244-946C-E58F19D128BC}"/>
              </a:ext>
            </a:extLst>
          </p:cNvPr>
          <p:cNvSpPr txBox="1"/>
          <p:nvPr userDrawn="1"/>
        </p:nvSpPr>
        <p:spPr>
          <a:xfrm>
            <a:off x="358180" y="411073"/>
            <a:ext cx="4098763" cy="230832"/>
          </a:xfrm>
          <a:prstGeom prst="rect">
            <a:avLst/>
          </a:prstGeom>
          <a:no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pic>
        <p:nvPicPr>
          <p:cNvPr id="6" name="Picture 5">
            <a:extLst>
              <a:ext uri="{FF2B5EF4-FFF2-40B4-BE49-F238E27FC236}">
                <a16:creationId xmlns:a16="http://schemas.microsoft.com/office/drawing/2014/main" id="{69B4CC34-4ECD-464B-A1F2-A470ECF1C99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3" name="Text Placeholder 2">
            <a:extLst>
              <a:ext uri="{FF2B5EF4-FFF2-40B4-BE49-F238E27FC236}">
                <a16:creationId xmlns:a16="http://schemas.microsoft.com/office/drawing/2014/main" id="{C0043407-C40B-8641-9BE7-56E88870E2FB}"/>
              </a:ext>
            </a:extLst>
          </p:cNvPr>
          <p:cNvSpPr>
            <a:spLocks noGrp="1"/>
          </p:cNvSpPr>
          <p:nvPr>
            <p:ph type="body" sz="quarter" idx="10" hasCustomPrompt="1"/>
          </p:nvPr>
        </p:nvSpPr>
        <p:spPr>
          <a:xfrm>
            <a:off x="358180" y="1064120"/>
            <a:ext cx="3140394" cy="1340475"/>
          </a:xfrm>
          <a:prstGeom prst="rect">
            <a:avLst/>
          </a:prstGeom>
        </p:spPr>
        <p:txBody>
          <a:bodyPr/>
          <a:lstStyle>
            <a:lvl1pPr marL="0" indent="0">
              <a:lnSpc>
                <a:spcPct val="100000"/>
              </a:lnSpc>
              <a:spcBef>
                <a:spcPts val="0"/>
              </a:spcBef>
              <a:buNone/>
              <a:defRPr lang="en-US" sz="2250" kern="1200" smtClean="0">
                <a:solidFill>
                  <a:srgbClr val="FF3D17"/>
                </a:solidFill>
                <a:latin typeface="Hyundai Sans Head KR OTF Medium" panose="020B0600000101010101" pitchFamily="34" charset="-127"/>
                <a:ea typeface="Hyundai Sans Head KR OTF Medium" panose="020B0600000101010101" pitchFamily="34" charset="-127"/>
                <a:cs typeface="+mn-cs"/>
              </a:defRPr>
            </a:lvl1pPr>
          </a:lstStyle>
          <a:p>
            <a:pPr lvl="0"/>
            <a:r>
              <a:rPr lang="en-US" dirty="0"/>
              <a:t>CLICK TO EDIT HEADING ON MULTIPLE LINES</a:t>
            </a:r>
          </a:p>
        </p:txBody>
      </p:sp>
      <p:sp>
        <p:nvSpPr>
          <p:cNvPr id="9" name="Text Placeholder 8">
            <a:extLst>
              <a:ext uri="{FF2B5EF4-FFF2-40B4-BE49-F238E27FC236}">
                <a16:creationId xmlns:a16="http://schemas.microsoft.com/office/drawing/2014/main" id="{CC7FE93B-1090-F04B-88AE-CB74CEB32E56}"/>
              </a:ext>
            </a:extLst>
          </p:cNvPr>
          <p:cNvSpPr>
            <a:spLocks noGrp="1"/>
          </p:cNvSpPr>
          <p:nvPr>
            <p:ph type="body" sz="quarter" idx="11" hasCustomPrompt="1"/>
          </p:nvPr>
        </p:nvSpPr>
        <p:spPr>
          <a:xfrm>
            <a:off x="3646799" y="1058400"/>
            <a:ext cx="3771767" cy="3449990"/>
          </a:xfrm>
          <a:prstGeom prst="rect">
            <a:avLst/>
          </a:prstGeom>
        </p:spPr>
        <p:txBody>
          <a:bodyPr/>
          <a:lstStyle>
            <a:lvl1pPr marL="0" indent="0">
              <a:lnSpc>
                <a:spcPct val="100000"/>
              </a:lnSpc>
              <a:spcBef>
                <a:spcPts val="0"/>
              </a:spcBef>
              <a:buNone/>
              <a:defRPr lang="en-US" sz="1800" kern="1200" dirty="0">
                <a:solidFill>
                  <a:schemeClr val="tx1"/>
                </a:solidFill>
                <a:latin typeface="Hyundai Sans Head KR OTF Light" panose="020B0600000101010101" pitchFamily="34" charset="-127"/>
                <a:ea typeface="Hyundai Sans Head KR OTF Light" panose="020B0600000101010101" pitchFamily="34" charset="-127"/>
                <a:cs typeface="+mn-cs"/>
              </a:defRPr>
            </a:lvl1pPr>
          </a:lstStyle>
          <a:p>
            <a:pPr lvl="0"/>
            <a:r>
              <a:rPr lang="en-US" sz="1800" kern="1200" dirty="0">
                <a:solidFill>
                  <a:schemeClr val="tx1"/>
                </a:solidFill>
                <a:latin typeface="Hyundai Sans Head KR OTF Light" panose="020B0600000101010101" pitchFamily="34" charset="-127"/>
                <a:ea typeface="Hyundai Sans Head KR OTF Light" panose="020B0600000101010101" pitchFamily="34" charset="-127"/>
                <a:cs typeface="+mn-cs"/>
              </a:rPr>
              <a:t>Edit text here </a:t>
            </a:r>
            <a:endParaRPr lang="en-US" dirty="0"/>
          </a:p>
        </p:txBody>
      </p:sp>
    </p:spTree>
    <p:extLst>
      <p:ext uri="{BB962C8B-B14F-4D97-AF65-F5344CB8AC3E}">
        <p14:creationId xmlns:p14="http://schemas.microsoft.com/office/powerpoint/2010/main" val="2010123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ing + body text">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9A0A9E-874A-D244-946C-E58F19D128BC}"/>
              </a:ext>
            </a:extLst>
          </p:cNvPr>
          <p:cNvSpPr txBox="1"/>
          <p:nvPr userDrawn="1"/>
        </p:nvSpPr>
        <p:spPr>
          <a:xfrm>
            <a:off x="358180" y="411073"/>
            <a:ext cx="4098763" cy="230832"/>
          </a:xfrm>
          <a:prstGeom prst="rect">
            <a:avLst/>
          </a:prstGeom>
          <a:no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pic>
        <p:nvPicPr>
          <p:cNvPr id="6" name="Picture 5">
            <a:extLst>
              <a:ext uri="{FF2B5EF4-FFF2-40B4-BE49-F238E27FC236}">
                <a16:creationId xmlns:a16="http://schemas.microsoft.com/office/drawing/2014/main" id="{69B4CC34-4ECD-464B-A1F2-A470ECF1C99B}"/>
              </a:ext>
            </a:extLst>
          </p:cNvPr>
          <p:cNvPicPr>
            <a:picLocks noChangeAspect="1"/>
          </p:cNvPicPr>
          <p:nvPr userDrawn="1"/>
        </p:nvPicPr>
        <p:blipFill>
          <a:blip r:embed="rId2"/>
          <a:stretch>
            <a:fillRect/>
          </a:stretch>
        </p:blipFill>
        <p:spPr>
          <a:xfrm>
            <a:off x="7729654" y="4034068"/>
            <a:ext cx="1005718" cy="724934"/>
          </a:xfrm>
          <a:prstGeom prst="rect">
            <a:avLst/>
          </a:prstGeom>
        </p:spPr>
      </p:pic>
      <p:sp>
        <p:nvSpPr>
          <p:cNvPr id="3" name="Text Placeholder 2">
            <a:extLst>
              <a:ext uri="{FF2B5EF4-FFF2-40B4-BE49-F238E27FC236}">
                <a16:creationId xmlns:a16="http://schemas.microsoft.com/office/drawing/2014/main" id="{C0043407-C40B-8641-9BE7-56E88870E2FB}"/>
              </a:ext>
            </a:extLst>
          </p:cNvPr>
          <p:cNvSpPr>
            <a:spLocks noGrp="1"/>
          </p:cNvSpPr>
          <p:nvPr>
            <p:ph type="body" sz="quarter" idx="10" hasCustomPrompt="1"/>
          </p:nvPr>
        </p:nvSpPr>
        <p:spPr>
          <a:xfrm>
            <a:off x="358180" y="1064120"/>
            <a:ext cx="3140394" cy="1340475"/>
          </a:xfrm>
          <a:prstGeom prst="rect">
            <a:avLst/>
          </a:prstGeom>
        </p:spPr>
        <p:txBody>
          <a:bodyPr/>
          <a:lstStyle>
            <a:lvl1pPr marL="0" indent="0">
              <a:lnSpc>
                <a:spcPct val="100000"/>
              </a:lnSpc>
              <a:spcBef>
                <a:spcPts val="0"/>
              </a:spcBef>
              <a:buNone/>
              <a:defRPr lang="en-US" sz="2250" kern="1200" smtClean="0">
                <a:solidFill>
                  <a:srgbClr val="FF3D17"/>
                </a:solidFill>
                <a:latin typeface="Hyundai Sans Head KR OTF Medium" panose="020B0600000101010101" pitchFamily="34" charset="-127"/>
                <a:ea typeface="Hyundai Sans Head KR OTF Medium" panose="020B0600000101010101" pitchFamily="34" charset="-127"/>
                <a:cs typeface="+mn-cs"/>
              </a:defRPr>
            </a:lvl1pPr>
          </a:lstStyle>
          <a:p>
            <a:pPr lvl="0"/>
            <a:r>
              <a:rPr lang="en-US" dirty="0"/>
              <a:t>CLICK TO EDIT HEADING ON MULTIPLE LINES</a:t>
            </a:r>
          </a:p>
        </p:txBody>
      </p:sp>
      <p:sp>
        <p:nvSpPr>
          <p:cNvPr id="4" name="Text Placeholder 3">
            <a:extLst>
              <a:ext uri="{FF2B5EF4-FFF2-40B4-BE49-F238E27FC236}">
                <a16:creationId xmlns:a16="http://schemas.microsoft.com/office/drawing/2014/main" id="{90BDAC44-66E4-DD49-8BDC-25E34E40EE29}"/>
              </a:ext>
            </a:extLst>
          </p:cNvPr>
          <p:cNvSpPr>
            <a:spLocks noGrp="1"/>
          </p:cNvSpPr>
          <p:nvPr>
            <p:ph type="body" sz="quarter" idx="12" hasCustomPrompt="1"/>
          </p:nvPr>
        </p:nvSpPr>
        <p:spPr>
          <a:xfrm>
            <a:off x="3646488" y="1058400"/>
            <a:ext cx="3771900" cy="3622675"/>
          </a:xfrm>
          <a:prstGeom prst="rect">
            <a:avLst/>
          </a:prstGeom>
        </p:spPr>
        <p:txBody>
          <a:bodyPr/>
          <a:lstStyle>
            <a:lvl1pPr marL="0" indent="0">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Longer copy introduction here. The first few lines should be set in Hyundai Sans Head KR OTF medium font manually and the rest can be set in the light version of the font as this copy is.</a:t>
            </a:r>
          </a:p>
        </p:txBody>
      </p:sp>
    </p:spTree>
    <p:extLst>
      <p:ext uri="{BB962C8B-B14F-4D97-AF65-F5344CB8AC3E}">
        <p14:creationId xmlns:p14="http://schemas.microsoft.com/office/powerpoint/2010/main" val="5569001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d left side +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A4D6BC5-6C8B-C442-AA53-7DE9B993C8AA}"/>
              </a:ext>
            </a:extLst>
          </p:cNvPr>
          <p:cNvSpPr/>
          <p:nvPr userDrawn="1"/>
        </p:nvSpPr>
        <p:spPr>
          <a:xfrm>
            <a:off x="0" y="0"/>
            <a:ext cx="4572000" cy="5143500"/>
          </a:xfrm>
          <a:prstGeom prst="rect">
            <a:avLst/>
          </a:prstGeom>
          <a:solidFill>
            <a:srgbClr val="FF3D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3F4DB01-86D6-EE4D-9FD6-9B5F61EC539F}"/>
              </a:ext>
            </a:extLst>
          </p:cNvPr>
          <p:cNvSpPr txBox="1"/>
          <p:nvPr userDrawn="1"/>
        </p:nvSpPr>
        <p:spPr>
          <a:xfrm>
            <a:off x="358180" y="411073"/>
            <a:ext cx="4098763" cy="230832"/>
          </a:xfrm>
          <a:prstGeom prst="rect">
            <a:avLst/>
          </a:prstGeom>
          <a:noFill/>
        </p:spPr>
        <p:txBody>
          <a:bodyPr wrap="square" rtlCol="0">
            <a:spAutoFit/>
          </a:bodyPr>
          <a:lstStyle/>
          <a:p>
            <a:r>
              <a:rPr lang="en-GB" sz="900" dirty="0">
                <a:solidFill>
                  <a:schemeClr val="bg1"/>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chemeClr val="bg1"/>
                </a:solidFill>
                <a:latin typeface="Hyundai Sans Head KR OTF Light" panose="020B0600000101010101" pitchFamily="34" charset="-127"/>
                <a:ea typeface="Hyundai Sans Head KR OTF Light" panose="020B0600000101010101" pitchFamily="34" charset="-127"/>
              </a:rPr>
              <a:pPr/>
              <a:t>‹#›</a:t>
            </a:fld>
            <a:endParaRPr lang="en-US" sz="900" dirty="0">
              <a:solidFill>
                <a:schemeClr val="bg1"/>
              </a:solidFill>
              <a:latin typeface="Hyundai Sans Head KR OTF Light" panose="020B0600000101010101" pitchFamily="34" charset="-127"/>
              <a:ea typeface="Hyundai Sans Head KR OTF Light" panose="020B0600000101010101" pitchFamily="34" charset="-127"/>
            </a:endParaRPr>
          </a:p>
        </p:txBody>
      </p:sp>
      <p:pic>
        <p:nvPicPr>
          <p:cNvPr id="6" name="Picture 5">
            <a:extLst>
              <a:ext uri="{FF2B5EF4-FFF2-40B4-BE49-F238E27FC236}">
                <a16:creationId xmlns:a16="http://schemas.microsoft.com/office/drawing/2014/main" id="{4AC83D50-DC6A-FF48-86F8-D93731EA2BFB}"/>
              </a:ext>
            </a:extLst>
          </p:cNvPr>
          <p:cNvPicPr>
            <a:picLocks noChangeAspect="1"/>
          </p:cNvPicPr>
          <p:nvPr userDrawn="1"/>
        </p:nvPicPr>
        <p:blipFill>
          <a:blip r:embed="rId2"/>
          <a:stretch>
            <a:fillRect/>
          </a:stretch>
        </p:blipFill>
        <p:spPr>
          <a:xfrm>
            <a:off x="3127795" y="4034068"/>
            <a:ext cx="1014256" cy="731088"/>
          </a:xfrm>
          <a:prstGeom prst="rect">
            <a:avLst/>
          </a:prstGeom>
        </p:spPr>
      </p:pic>
      <p:sp>
        <p:nvSpPr>
          <p:cNvPr id="9" name="Text Placeholder 8">
            <a:extLst>
              <a:ext uri="{FF2B5EF4-FFF2-40B4-BE49-F238E27FC236}">
                <a16:creationId xmlns:a16="http://schemas.microsoft.com/office/drawing/2014/main" id="{8D3CFC6E-9374-C84D-A6FA-F96171016FE0}"/>
              </a:ext>
            </a:extLst>
          </p:cNvPr>
          <p:cNvSpPr>
            <a:spLocks noGrp="1"/>
          </p:cNvSpPr>
          <p:nvPr>
            <p:ph type="body" sz="quarter" idx="10" hasCustomPrompt="1"/>
          </p:nvPr>
        </p:nvSpPr>
        <p:spPr>
          <a:xfrm>
            <a:off x="356400" y="1058400"/>
            <a:ext cx="3576901" cy="438582"/>
          </a:xfrm>
          <a:prstGeom prst="rect">
            <a:avLst/>
          </a:prstGeom>
        </p:spPr>
        <p:txBody>
          <a:bodyPr/>
          <a:lstStyle>
            <a:lvl1pPr marL="0" indent="0">
              <a:buNone/>
              <a:defRPr sz="2250" b="0" i="0">
                <a:solidFill>
                  <a:schemeClr val="bg1"/>
                </a:solidFill>
                <a:latin typeface="Hyundai Sans Head KR OTF Medium" panose="020B0600000101010101" pitchFamily="34" charset="-127"/>
                <a:ea typeface="Hyundai Sans Head KR OTF Medium" panose="020B0600000101010101" pitchFamily="34" charset="-127"/>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CLICK TO EDIT HEADING</a:t>
            </a:r>
          </a:p>
        </p:txBody>
      </p:sp>
      <p:sp>
        <p:nvSpPr>
          <p:cNvPr id="11" name="Text Placeholder 10">
            <a:extLst>
              <a:ext uri="{FF2B5EF4-FFF2-40B4-BE49-F238E27FC236}">
                <a16:creationId xmlns:a16="http://schemas.microsoft.com/office/drawing/2014/main" id="{38342DC1-BC6A-CB4B-9CA3-E806DDFF41D7}"/>
              </a:ext>
            </a:extLst>
          </p:cNvPr>
          <p:cNvSpPr>
            <a:spLocks noGrp="1"/>
          </p:cNvSpPr>
          <p:nvPr>
            <p:ph type="body" sz="quarter" idx="11" hasCustomPrompt="1"/>
          </p:nvPr>
        </p:nvSpPr>
        <p:spPr>
          <a:xfrm>
            <a:off x="367200" y="1594800"/>
            <a:ext cx="3784863" cy="2054225"/>
          </a:xfrm>
          <a:prstGeom prst="rect">
            <a:avLst/>
          </a:prstGeom>
        </p:spPr>
        <p:txBody>
          <a:bodyPr lIns="90000"/>
          <a:lstStyle>
            <a:lvl1pPr marL="0" indent="0">
              <a:lnSpc>
                <a:spcPct val="100000"/>
              </a:lnSpc>
              <a:spcBef>
                <a:spcPts val="0"/>
              </a:spcBef>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Click to edit text</a:t>
            </a:r>
          </a:p>
        </p:txBody>
      </p:sp>
      <p:sp>
        <p:nvSpPr>
          <p:cNvPr id="13" name="Picture Placeholder 12">
            <a:extLst>
              <a:ext uri="{FF2B5EF4-FFF2-40B4-BE49-F238E27FC236}">
                <a16:creationId xmlns:a16="http://schemas.microsoft.com/office/drawing/2014/main" id="{A077F706-E1CA-7540-80C3-B2FE68E70226}"/>
              </a:ext>
            </a:extLst>
          </p:cNvPr>
          <p:cNvSpPr>
            <a:spLocks noGrp="1"/>
          </p:cNvSpPr>
          <p:nvPr>
            <p:ph type="pic" sz="quarter" idx="12" hasCustomPrompt="1"/>
          </p:nvPr>
        </p:nvSpPr>
        <p:spPr>
          <a:xfrm>
            <a:off x="4572000" y="0"/>
            <a:ext cx="4572000" cy="5143500"/>
          </a:xfrm>
          <a:prstGeom prst="rect">
            <a:avLst/>
          </a:prstGeom>
          <a:pattFill prst="dkUpDiag">
            <a:fgClr>
              <a:srgbClr val="FF3D17"/>
            </a:fgClr>
            <a:bgClr>
              <a:schemeClr val="bg1"/>
            </a:bgClr>
          </a:pattFill>
        </p:spPr>
        <p:txBody>
          <a:bodyPr/>
          <a:lstStyle>
            <a:lvl1pPr>
              <a:defRPr/>
            </a:lvl1pPr>
          </a:lstStyle>
          <a:p>
            <a:r>
              <a:rPr lang="en-US" dirty="0"/>
              <a:t>Click icon to insert image</a:t>
            </a:r>
          </a:p>
        </p:txBody>
      </p:sp>
    </p:spTree>
    <p:extLst>
      <p:ext uri="{BB962C8B-B14F-4D97-AF65-F5344CB8AC3E}">
        <p14:creationId xmlns:p14="http://schemas.microsoft.com/office/powerpoint/2010/main" val="3299850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ite left side +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A4D6BC5-6C8B-C442-AA53-7DE9B993C8AA}"/>
              </a:ext>
            </a:extLst>
          </p:cNvPr>
          <p:cNvSpPr/>
          <p:nvPr userDrawn="1"/>
        </p:nvSpPr>
        <p:spPr>
          <a:xfrm>
            <a:off x="0" y="0"/>
            <a:ext cx="4572000"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3F4DB01-86D6-EE4D-9FD6-9B5F61EC539F}"/>
              </a:ext>
            </a:extLst>
          </p:cNvPr>
          <p:cNvSpPr txBox="1"/>
          <p:nvPr userDrawn="1"/>
        </p:nvSpPr>
        <p:spPr>
          <a:xfrm>
            <a:off x="358180" y="411073"/>
            <a:ext cx="4098763" cy="230832"/>
          </a:xfrm>
          <a:prstGeom prst="rect">
            <a:avLst/>
          </a:prstGeom>
          <a:solidFill>
            <a:schemeClr val="bg1"/>
          </a:solidFill>
        </p:spPr>
        <p:txBody>
          <a:bodyPr wrap="square" rtlCol="0">
            <a:spAutoFit/>
          </a:bodyPr>
          <a:lstStyle/>
          <a:p>
            <a:r>
              <a:rPr lang="en-GB" sz="900" dirty="0">
                <a:solidFill>
                  <a:srgbClr val="FF3D17"/>
                </a:solidFill>
                <a:latin typeface="Hyundai Sans Head KR OTF Light" panose="020B0600000101010101" pitchFamily="34" charset="-127"/>
                <a:ea typeface="Hyundai Sans Head KR OTF Light" panose="020B0600000101010101" pitchFamily="34" charset="-127"/>
              </a:rPr>
              <a:t>Document title		Slide No. </a:t>
            </a:r>
            <a:fld id="{F9A82E03-1405-CE4A-B474-92A59EFE05C7}" type="slidenum">
              <a:rPr lang="en-US" sz="900" smtClean="0">
                <a:solidFill>
                  <a:srgbClr val="FF3D17"/>
                </a:solidFill>
                <a:latin typeface="Hyundai Sans Head KR OTF Light" panose="020B0600000101010101" pitchFamily="34" charset="-127"/>
                <a:ea typeface="Hyundai Sans Head KR OTF Light" panose="020B0600000101010101" pitchFamily="34" charset="-127"/>
              </a:rPr>
              <a:pPr/>
              <a:t>‹#›</a:t>
            </a:fld>
            <a:endParaRPr lang="en-US" sz="900" dirty="0">
              <a:solidFill>
                <a:srgbClr val="FF3D17"/>
              </a:solidFill>
              <a:latin typeface="Hyundai Sans Head KR OTF Light" panose="020B0600000101010101" pitchFamily="34" charset="-127"/>
              <a:ea typeface="Hyundai Sans Head KR OTF Light" panose="020B0600000101010101" pitchFamily="34" charset="-127"/>
            </a:endParaRPr>
          </a:p>
        </p:txBody>
      </p:sp>
      <p:sp>
        <p:nvSpPr>
          <p:cNvPr id="9" name="Text Placeholder 8">
            <a:extLst>
              <a:ext uri="{FF2B5EF4-FFF2-40B4-BE49-F238E27FC236}">
                <a16:creationId xmlns:a16="http://schemas.microsoft.com/office/drawing/2014/main" id="{8D3CFC6E-9374-C84D-A6FA-F96171016FE0}"/>
              </a:ext>
            </a:extLst>
          </p:cNvPr>
          <p:cNvSpPr>
            <a:spLocks noGrp="1"/>
          </p:cNvSpPr>
          <p:nvPr>
            <p:ph type="body" sz="quarter" idx="10" hasCustomPrompt="1"/>
          </p:nvPr>
        </p:nvSpPr>
        <p:spPr>
          <a:xfrm>
            <a:off x="356400" y="1058400"/>
            <a:ext cx="3576901" cy="438582"/>
          </a:xfrm>
          <a:prstGeom prst="rect">
            <a:avLst/>
          </a:prstGeom>
        </p:spPr>
        <p:txBody>
          <a:bodyPr/>
          <a:lstStyle>
            <a:lvl1pPr marL="0" indent="0">
              <a:buNone/>
              <a:defRPr sz="2250" b="0" i="0">
                <a:solidFill>
                  <a:srgbClr val="FF3D17"/>
                </a:solidFill>
                <a:latin typeface="Hyundai Sans Head KR OTF Medium" panose="020B0600000101010101" pitchFamily="34" charset="-127"/>
                <a:ea typeface="Hyundai Sans Head KR OTF Medium" panose="020B0600000101010101" pitchFamily="34" charset="-127"/>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CLICK TO EDIT HEADING</a:t>
            </a:r>
          </a:p>
        </p:txBody>
      </p:sp>
      <p:sp>
        <p:nvSpPr>
          <p:cNvPr id="11" name="Text Placeholder 10">
            <a:extLst>
              <a:ext uri="{FF2B5EF4-FFF2-40B4-BE49-F238E27FC236}">
                <a16:creationId xmlns:a16="http://schemas.microsoft.com/office/drawing/2014/main" id="{38342DC1-BC6A-CB4B-9CA3-E806DDFF41D7}"/>
              </a:ext>
            </a:extLst>
          </p:cNvPr>
          <p:cNvSpPr>
            <a:spLocks noGrp="1"/>
          </p:cNvSpPr>
          <p:nvPr>
            <p:ph type="body" sz="quarter" idx="11" hasCustomPrompt="1"/>
          </p:nvPr>
        </p:nvSpPr>
        <p:spPr>
          <a:xfrm>
            <a:off x="366153" y="1593385"/>
            <a:ext cx="3784863" cy="2054225"/>
          </a:xfrm>
          <a:prstGeom prst="rect">
            <a:avLst/>
          </a:prstGeom>
        </p:spPr>
        <p:txBody>
          <a:bodyPr/>
          <a:lstStyle>
            <a:lvl1pPr marL="0" indent="0">
              <a:lnSpc>
                <a:spcPct val="100000"/>
              </a:lnSpc>
              <a:spcBef>
                <a:spcPts val="0"/>
              </a:spcBef>
              <a:buNone/>
              <a:defRPr sz="1100" b="0" i="0">
                <a:latin typeface="Hyundai Sans Head KR OTF Light" panose="020B0600000101010101" pitchFamily="34" charset="-127"/>
                <a:ea typeface="Hyundai Sans Head KR OTF Light" panose="020B0600000101010101" pitchFamily="34" charset="-127"/>
              </a:defRPr>
            </a:lvl1pPr>
          </a:lstStyle>
          <a:p>
            <a:pPr lvl="0"/>
            <a:r>
              <a:rPr lang="en-US" dirty="0"/>
              <a:t>Click to edit text</a:t>
            </a:r>
          </a:p>
        </p:txBody>
      </p:sp>
      <p:sp>
        <p:nvSpPr>
          <p:cNvPr id="13" name="Picture Placeholder 12">
            <a:extLst>
              <a:ext uri="{FF2B5EF4-FFF2-40B4-BE49-F238E27FC236}">
                <a16:creationId xmlns:a16="http://schemas.microsoft.com/office/drawing/2014/main" id="{A077F706-E1CA-7540-80C3-B2FE68E70226}"/>
              </a:ext>
            </a:extLst>
          </p:cNvPr>
          <p:cNvSpPr>
            <a:spLocks noGrp="1"/>
          </p:cNvSpPr>
          <p:nvPr>
            <p:ph type="pic" sz="quarter" idx="12" hasCustomPrompt="1"/>
          </p:nvPr>
        </p:nvSpPr>
        <p:spPr>
          <a:xfrm>
            <a:off x="4572000" y="0"/>
            <a:ext cx="4572000" cy="5143500"/>
          </a:xfrm>
          <a:prstGeom prst="rect">
            <a:avLst/>
          </a:prstGeom>
          <a:pattFill prst="dkUpDiag">
            <a:fgClr>
              <a:srgbClr val="FF3D17"/>
            </a:fgClr>
            <a:bgClr>
              <a:schemeClr val="bg1"/>
            </a:bgClr>
          </a:pattFill>
        </p:spPr>
        <p:txBody>
          <a:bodyPr/>
          <a:lstStyle>
            <a:lvl1pPr marL="0" marR="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lvl1p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dirty="0"/>
              <a:t>Click icon to insert image</a:t>
            </a:r>
          </a:p>
        </p:txBody>
      </p:sp>
      <p:pic>
        <p:nvPicPr>
          <p:cNvPr id="8" name="Picture 7">
            <a:extLst>
              <a:ext uri="{FF2B5EF4-FFF2-40B4-BE49-F238E27FC236}">
                <a16:creationId xmlns:a16="http://schemas.microsoft.com/office/drawing/2014/main" id="{A023D069-D23E-D54E-BED5-6FBE5885D35F}"/>
              </a:ext>
            </a:extLst>
          </p:cNvPr>
          <p:cNvPicPr>
            <a:picLocks noChangeAspect="1"/>
          </p:cNvPicPr>
          <p:nvPr userDrawn="1"/>
        </p:nvPicPr>
        <p:blipFill>
          <a:blip r:embed="rId2"/>
          <a:stretch>
            <a:fillRect/>
          </a:stretch>
        </p:blipFill>
        <p:spPr>
          <a:xfrm>
            <a:off x="3128400" y="4034068"/>
            <a:ext cx="1014256" cy="731088"/>
          </a:xfrm>
          <a:prstGeom prst="rect">
            <a:avLst/>
          </a:prstGeom>
        </p:spPr>
      </p:pic>
    </p:spTree>
    <p:extLst>
      <p:ext uri="{BB962C8B-B14F-4D97-AF65-F5344CB8AC3E}">
        <p14:creationId xmlns:p14="http://schemas.microsoft.com/office/powerpoint/2010/main" val="1796783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6" Type="http://schemas.openxmlformats.org/officeDocument/2006/relationships/theme" Target="../theme/theme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033009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2" r:id="rId3"/>
    <p:sldLayoutId id="2147483691" r:id="rId4"/>
    <p:sldLayoutId id="2147483690" r:id="rId5"/>
    <p:sldLayoutId id="2147483694"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693" r:id="rId2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C0243B-D847-4EFD-9E71-8A57E51562DB}"/>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FAA270-CE53-4BBB-8399-92A2D06B7D4E}"/>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8ECC4-500D-4D3C-867E-C230FA8C6AB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65FF76CE-9170-4122-B267-58C356C89937}" type="datetimeFigureOut">
              <a:rPr lang="en-US" smtClean="0"/>
              <a:t>7/19/2021</a:t>
            </a:fld>
            <a:endParaRPr lang="en-US"/>
          </a:p>
        </p:txBody>
      </p:sp>
      <p:sp>
        <p:nvSpPr>
          <p:cNvPr id="5" name="Footer Placeholder 4">
            <a:extLst>
              <a:ext uri="{FF2B5EF4-FFF2-40B4-BE49-F238E27FC236}">
                <a16:creationId xmlns:a16="http://schemas.microsoft.com/office/drawing/2014/main" id="{33785C9B-0203-4E40-A949-3A56C453CB0A}"/>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D3A32AA-A643-45B3-9257-75F205D1BAB0}"/>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D4E69C8-15F8-4239-BD27-C426E2D16C5E}" type="slidenum">
              <a:rPr lang="en-US" smtClean="0"/>
              <a:t>‹#›</a:t>
            </a:fld>
            <a:endParaRPr lang="en-US"/>
          </a:p>
        </p:txBody>
      </p:sp>
    </p:spTree>
    <p:extLst>
      <p:ext uri="{BB962C8B-B14F-4D97-AF65-F5344CB8AC3E}">
        <p14:creationId xmlns:p14="http://schemas.microsoft.com/office/powerpoint/2010/main" val="2380778842"/>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7" r:id="rId14"/>
    <p:sldLayoutId id="2147483728" r:id="rId15"/>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jpeg"/><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E6E12E-9DB7-4F46-B5F0-EF40A19FE716}"/>
              </a:ext>
            </a:extLst>
          </p:cNvPr>
          <p:cNvSpPr>
            <a:spLocks noGrp="1"/>
          </p:cNvSpPr>
          <p:nvPr>
            <p:ph type="body" sz="quarter" idx="10"/>
          </p:nvPr>
        </p:nvSpPr>
        <p:spPr>
          <a:xfrm>
            <a:off x="1846636" y="921601"/>
            <a:ext cx="5659064" cy="1078366"/>
          </a:xfrm>
        </p:spPr>
        <p:txBody>
          <a:bodyPr/>
          <a:lstStyle/>
          <a:p>
            <a:r>
              <a:rPr lang="en-US" dirty="0"/>
              <a:t>Learning from Anticipatory Action Pilots </a:t>
            </a:r>
          </a:p>
        </p:txBody>
      </p:sp>
      <p:sp>
        <p:nvSpPr>
          <p:cNvPr id="4" name="Text Placeholder 2">
            <a:extLst>
              <a:ext uri="{FF2B5EF4-FFF2-40B4-BE49-F238E27FC236}">
                <a16:creationId xmlns:a16="http://schemas.microsoft.com/office/drawing/2014/main" id="{623EBB70-7F6F-42A0-A0B7-1D2948F7AE89}"/>
              </a:ext>
            </a:extLst>
          </p:cNvPr>
          <p:cNvSpPr txBox="1">
            <a:spLocks/>
          </p:cNvSpPr>
          <p:nvPr/>
        </p:nvSpPr>
        <p:spPr>
          <a:xfrm>
            <a:off x="1928734" y="2278727"/>
            <a:ext cx="5494867" cy="303212"/>
          </a:xfrm>
          <a:prstGeom prst="rect">
            <a:avLst/>
          </a:prstGeom>
        </p:spPr>
        <p:txBody>
          <a:bodyPr/>
          <a:lstStyle>
            <a:lvl1pPr marL="0" indent="0" algn="ctr" defTabSz="685800" rtl="0" eaLnBrk="1" latinLnBrk="0" hangingPunct="1">
              <a:lnSpc>
                <a:spcPct val="90000"/>
              </a:lnSpc>
              <a:spcBef>
                <a:spcPts val="750"/>
              </a:spcBef>
              <a:buFont typeface="Arial" panose="020B0604020202020204" pitchFamily="34" charset="0"/>
              <a:buNone/>
              <a:defRPr sz="1650" b="0" i="0" kern="1200">
                <a:solidFill>
                  <a:srgbClr val="FF3D17"/>
                </a:solidFill>
                <a:latin typeface="Hyundai Sans Head KR OTF Light" panose="020B0600000101010101" pitchFamily="34" charset="-127"/>
                <a:ea typeface="Hyundai Sans Head KR OTF Light" panose="020B0600000101010101" pitchFamily="34" charset="-127"/>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Center for Disaster Protection | September 22, 2020</a:t>
            </a:r>
            <a:br>
              <a:rPr lang="en-US" dirty="0"/>
            </a:br>
            <a:endParaRPr lang="en-US" dirty="0"/>
          </a:p>
          <a:p>
            <a:r>
              <a:rPr lang="en-US" dirty="0"/>
              <a:t>Emilie Gettliffe and Ruth Hill  </a:t>
            </a:r>
          </a:p>
        </p:txBody>
      </p:sp>
    </p:spTree>
    <p:extLst>
      <p:ext uri="{BB962C8B-B14F-4D97-AF65-F5344CB8AC3E}">
        <p14:creationId xmlns:p14="http://schemas.microsoft.com/office/powerpoint/2010/main" val="2208027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FCB085F-43D9-3A48-9A55-C20625D1C375}"/>
              </a:ext>
            </a:extLst>
          </p:cNvPr>
          <p:cNvSpPr>
            <a:spLocks noGrp="1"/>
          </p:cNvSpPr>
          <p:nvPr>
            <p:ph type="body" sz="quarter" idx="10"/>
          </p:nvPr>
        </p:nvSpPr>
        <p:spPr>
          <a:xfrm>
            <a:off x="701058" y="1642208"/>
            <a:ext cx="3576901" cy="1748106"/>
          </a:xfrm>
        </p:spPr>
        <p:txBody>
          <a:bodyPr>
            <a:normAutofit fontScale="92500" lnSpcReduction="10000"/>
          </a:bodyPr>
          <a:lstStyle/>
          <a:p>
            <a:endParaRPr lang="en-US" sz="1200" dirty="0"/>
          </a:p>
          <a:p>
            <a:r>
              <a:rPr lang="en-US" sz="2800" dirty="0"/>
              <a:t>2. Process learning through two pilots: Somalia and Bangladesh</a:t>
            </a:r>
          </a:p>
        </p:txBody>
      </p:sp>
      <p:pic>
        <p:nvPicPr>
          <p:cNvPr id="12" name="Google Shape;55;p7">
            <a:extLst>
              <a:ext uri="{FF2B5EF4-FFF2-40B4-BE49-F238E27FC236}">
                <a16:creationId xmlns:a16="http://schemas.microsoft.com/office/drawing/2014/main" id="{4AB40CF5-9F56-4933-8E73-009C8F51537D}"/>
              </a:ext>
            </a:extLst>
          </p:cNvPr>
          <p:cNvPicPr preferRelativeResize="0">
            <a:picLocks noGrp="1"/>
          </p:cNvPicPr>
          <p:nvPr>
            <p:ph type="pic" sz="quarter" idx="12"/>
          </p:nvPr>
        </p:nvPicPr>
        <p:blipFill rotWithShape="1">
          <a:blip r:embed="rId2"/>
          <a:srcRect l="20364" r="20364"/>
          <a:stretch/>
        </p:blipFill>
        <p:spPr>
          <a:prstGeom prst="rect">
            <a:avLst/>
          </a:prstGeom>
          <a:noFill/>
        </p:spPr>
      </p:pic>
      <p:pic>
        <p:nvPicPr>
          <p:cNvPr id="2" name="Google Shape;174;p20">
            <a:extLst>
              <a:ext uri="{FF2B5EF4-FFF2-40B4-BE49-F238E27FC236}">
                <a16:creationId xmlns:a16="http://schemas.microsoft.com/office/drawing/2014/main" id="{432E70CF-7AB7-4843-B069-D1249B862128}"/>
              </a:ext>
            </a:extLst>
          </p:cNvPr>
          <p:cNvPicPr preferRelativeResize="0"/>
          <p:nvPr/>
        </p:nvPicPr>
        <p:blipFill rotWithShape="1">
          <a:blip r:embed="rId3"/>
          <a:srcRect l="18921" r="18921"/>
          <a:stretch/>
        </p:blipFill>
        <p:spPr>
          <a:xfrm>
            <a:off x="4348157" y="10"/>
            <a:ext cx="4795614" cy="5143490"/>
          </a:xfrm>
          <a:prstGeom prst="rect">
            <a:avLst/>
          </a:prstGeom>
          <a:noFill/>
        </p:spPr>
      </p:pic>
    </p:spTree>
    <p:extLst>
      <p:ext uri="{BB962C8B-B14F-4D97-AF65-F5344CB8AC3E}">
        <p14:creationId xmlns:p14="http://schemas.microsoft.com/office/powerpoint/2010/main" val="1370679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FCB085F-43D9-3A48-9A55-C20625D1C375}"/>
              </a:ext>
            </a:extLst>
          </p:cNvPr>
          <p:cNvSpPr>
            <a:spLocks noGrp="1"/>
          </p:cNvSpPr>
          <p:nvPr>
            <p:ph type="body" sz="quarter" idx="13"/>
          </p:nvPr>
        </p:nvSpPr>
        <p:spPr>
          <a:xfrm>
            <a:off x="730800" y="1583295"/>
            <a:ext cx="3099600" cy="2653200"/>
          </a:xfrm>
        </p:spPr>
        <p:txBody>
          <a:bodyPr>
            <a:normAutofit/>
          </a:bodyPr>
          <a:lstStyle/>
          <a:p>
            <a:endParaRPr lang="en-US" sz="4000" dirty="0"/>
          </a:p>
          <a:p>
            <a:r>
              <a:rPr lang="en-GB" sz="4000" dirty="0"/>
              <a:t>Purpose</a:t>
            </a:r>
            <a:endParaRPr lang="en-US" sz="4000" dirty="0"/>
          </a:p>
        </p:txBody>
      </p:sp>
      <p:sp>
        <p:nvSpPr>
          <p:cNvPr id="2" name="Text Placeholder 3">
            <a:extLst>
              <a:ext uri="{FF2B5EF4-FFF2-40B4-BE49-F238E27FC236}">
                <a16:creationId xmlns:a16="http://schemas.microsoft.com/office/drawing/2014/main" id="{33B5C6DA-6448-42DA-85DC-7D0E7F299C6A}"/>
              </a:ext>
            </a:extLst>
          </p:cNvPr>
          <p:cNvSpPr txBox="1">
            <a:spLocks/>
          </p:cNvSpPr>
          <p:nvPr/>
        </p:nvSpPr>
        <p:spPr>
          <a:xfrm>
            <a:off x="5072289" y="1583295"/>
            <a:ext cx="3340911" cy="1976909"/>
          </a:xfrm>
          <a:prstGeom prst="rect">
            <a:avLst/>
          </a:prstGeom>
        </p:spPr>
        <p:txBody>
          <a:bodyPr/>
          <a:lstStyle>
            <a:defPPr>
              <a:defRPr lang="en-US"/>
            </a:defPPr>
            <a:lvl1pPr indent="0" defTabSz="685800">
              <a:lnSpc>
                <a:spcPct val="90000"/>
              </a:lnSpc>
              <a:spcBef>
                <a:spcPts val="750"/>
              </a:spcBef>
              <a:buFont typeface="Arial" panose="020B0604020202020204" pitchFamily="34" charset="0"/>
              <a:buNone/>
              <a:defRPr sz="1400" b="1" i="0">
                <a:latin typeface="Hyundai Sans Head KR OTF Light" panose="020B0600000101010101" pitchFamily="34" charset="-127"/>
                <a:ea typeface="Hyundai Sans Head KR OTF Light" panose="020B0600000101010101" pitchFamily="34" charset="-127"/>
              </a:defRPr>
            </a:lvl1pPr>
            <a:lvl2pPr marL="514350" indent="-171450" defTabSz="685800">
              <a:lnSpc>
                <a:spcPct val="90000"/>
              </a:lnSpc>
              <a:spcBef>
                <a:spcPts val="375"/>
              </a:spcBef>
              <a:buFont typeface="Arial" panose="020B0604020202020204" pitchFamily="34" charset="0"/>
              <a:buChar char="•"/>
            </a:lvl2pPr>
            <a:lvl3pPr marL="857250" indent="-171450" defTabSz="685800">
              <a:lnSpc>
                <a:spcPct val="90000"/>
              </a:lnSpc>
              <a:spcBef>
                <a:spcPts val="375"/>
              </a:spcBef>
              <a:buFont typeface="Arial" panose="020B0604020202020204" pitchFamily="34" charset="0"/>
              <a:buChar char="•"/>
              <a:defRPr sz="1500"/>
            </a:lvl3pPr>
            <a:lvl4pPr marL="1200150" indent="-171450" defTabSz="685800">
              <a:lnSpc>
                <a:spcPct val="90000"/>
              </a:lnSpc>
              <a:spcBef>
                <a:spcPts val="375"/>
              </a:spcBef>
              <a:buFont typeface="Arial" panose="020B0604020202020204" pitchFamily="34" charset="0"/>
              <a:buChar char="•"/>
              <a:defRPr sz="1350"/>
            </a:lvl4pPr>
            <a:lvl5pPr marL="1543050" indent="-171450" defTabSz="685800">
              <a:lnSpc>
                <a:spcPct val="90000"/>
              </a:lnSpc>
              <a:spcBef>
                <a:spcPts val="375"/>
              </a:spcBef>
              <a:buFont typeface="Arial" panose="020B0604020202020204" pitchFamily="34" charset="0"/>
              <a:buChar char="•"/>
              <a:defRPr sz="1350"/>
            </a:lvl5pPr>
            <a:lvl6pPr marL="1885950" indent="-171450" defTabSz="685800">
              <a:lnSpc>
                <a:spcPct val="90000"/>
              </a:lnSpc>
              <a:spcBef>
                <a:spcPts val="375"/>
              </a:spcBef>
              <a:buFont typeface="Arial" panose="020B0604020202020204" pitchFamily="34" charset="0"/>
              <a:buChar char="•"/>
              <a:defRPr sz="1350"/>
            </a:lvl6pPr>
            <a:lvl7pPr marL="2228850" indent="-171450" defTabSz="685800">
              <a:lnSpc>
                <a:spcPct val="90000"/>
              </a:lnSpc>
              <a:spcBef>
                <a:spcPts val="375"/>
              </a:spcBef>
              <a:buFont typeface="Arial" panose="020B0604020202020204" pitchFamily="34" charset="0"/>
              <a:buChar char="•"/>
              <a:defRPr sz="1350"/>
            </a:lvl7pPr>
            <a:lvl8pPr marL="2571750" indent="-171450" defTabSz="685800">
              <a:lnSpc>
                <a:spcPct val="90000"/>
              </a:lnSpc>
              <a:spcBef>
                <a:spcPts val="375"/>
              </a:spcBef>
              <a:buFont typeface="Arial" panose="020B0604020202020204" pitchFamily="34" charset="0"/>
              <a:buChar char="•"/>
              <a:defRPr sz="1350"/>
            </a:lvl8pPr>
            <a:lvl9pPr marL="2914650" indent="-171450" defTabSz="685800">
              <a:lnSpc>
                <a:spcPct val="90000"/>
              </a:lnSpc>
              <a:spcBef>
                <a:spcPts val="375"/>
              </a:spcBef>
              <a:buFont typeface="Arial" panose="020B0604020202020204" pitchFamily="34" charset="0"/>
              <a:buChar char="•"/>
              <a:defRPr sz="1350"/>
            </a:lvl9pPr>
          </a:lstStyle>
          <a:p>
            <a:pPr lvl="0">
              <a:lnSpc>
                <a:spcPct val="150000"/>
              </a:lnSpc>
            </a:pPr>
            <a:r>
              <a:rPr lang="en-US" sz="1800" b="0" dirty="0"/>
              <a:t>To show how process-learning has supported the pilots and offered insights for improvement and adaptation. </a:t>
            </a:r>
          </a:p>
        </p:txBody>
      </p:sp>
    </p:spTree>
    <p:extLst>
      <p:ext uri="{BB962C8B-B14F-4D97-AF65-F5344CB8AC3E}">
        <p14:creationId xmlns:p14="http://schemas.microsoft.com/office/powerpoint/2010/main" val="27505660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A210D3C-A303-8845-886C-82CF0C8ED851}"/>
              </a:ext>
            </a:extLst>
          </p:cNvPr>
          <p:cNvSpPr>
            <a:spLocks noGrp="1"/>
          </p:cNvSpPr>
          <p:nvPr>
            <p:ph type="body" sz="quarter" idx="10"/>
          </p:nvPr>
        </p:nvSpPr>
        <p:spPr>
          <a:xfrm>
            <a:off x="4773676" y="168351"/>
            <a:ext cx="4228810" cy="4899798"/>
          </a:xfrm>
        </p:spPr>
        <p:txBody>
          <a:bodyPr/>
          <a:lstStyle/>
          <a:p>
            <a:r>
              <a:rPr lang="en-GB" sz="1600" b="1" dirty="0">
                <a:solidFill>
                  <a:schemeClr val="tx1"/>
                </a:solidFill>
                <a:latin typeface="+mn-lt"/>
              </a:rPr>
              <a:t>Somalia: </a:t>
            </a:r>
            <a:endParaRPr lang="en-GB" sz="1600" dirty="0">
              <a:solidFill>
                <a:schemeClr val="tx1"/>
              </a:solidFill>
              <a:latin typeface="+mn-lt"/>
            </a:endParaRPr>
          </a:p>
          <a:p>
            <a:pPr marL="171450" indent="-171450">
              <a:buFont typeface="Arial" panose="020B0604020202020204" pitchFamily="34" charset="0"/>
              <a:buChar char="•"/>
            </a:pPr>
            <a:r>
              <a:rPr lang="en-GB" sz="1600" dirty="0">
                <a:solidFill>
                  <a:schemeClr val="tx1"/>
                </a:solidFill>
                <a:latin typeface="+mn-lt"/>
              </a:rPr>
              <a:t>Draft plan for drought completed Sept. 2019</a:t>
            </a:r>
          </a:p>
          <a:p>
            <a:pPr marL="171450" indent="-171450">
              <a:buFont typeface="Arial" panose="020B0604020202020204" pitchFamily="34" charset="0"/>
              <a:buChar char="•"/>
            </a:pPr>
            <a:r>
              <a:rPr lang="en-GB" sz="1600" dirty="0">
                <a:solidFill>
                  <a:schemeClr val="tx1"/>
                </a:solidFill>
                <a:latin typeface="+mn-lt"/>
              </a:rPr>
              <a:t>The trigger (using projected food-insecurity) was not reached in 2019, though it came close</a:t>
            </a:r>
          </a:p>
          <a:p>
            <a:pPr marL="171450" indent="-171450">
              <a:buFont typeface="Arial" panose="020B0604020202020204" pitchFamily="34" charset="0"/>
              <a:buChar char="•"/>
            </a:pPr>
            <a:r>
              <a:rPr lang="en-GB" sz="1600" dirty="0">
                <a:solidFill>
                  <a:schemeClr val="tx1"/>
                </a:solidFill>
                <a:latin typeface="+mn-lt"/>
              </a:rPr>
              <a:t>In June 2020,  the trigger was reached, </a:t>
            </a:r>
            <a:r>
              <a:rPr lang="en-US" sz="1600" dirty="0">
                <a:solidFill>
                  <a:schemeClr val="tx1"/>
                </a:solidFill>
                <a:latin typeface="+mn-lt"/>
              </a:rPr>
              <a:t>though not due to drought, but for the ”triple threat” of Covid-19, flooding and locusts</a:t>
            </a:r>
          </a:p>
          <a:p>
            <a:pPr marL="171450" indent="-171450">
              <a:buFont typeface="Arial" panose="020B0604020202020204" pitchFamily="34" charset="0"/>
              <a:buChar char="•"/>
            </a:pPr>
            <a:r>
              <a:rPr lang="en-US" sz="1600" dirty="0">
                <a:solidFill>
                  <a:schemeClr val="tx1"/>
                </a:solidFill>
                <a:latin typeface="+mn-lt"/>
              </a:rPr>
              <a:t>Funds were disbursed in July 2020, and activities are now ongoing for three months </a:t>
            </a:r>
          </a:p>
          <a:p>
            <a:pPr marL="171450" indent="-171450">
              <a:buFont typeface="Arial" panose="020B0604020202020204" pitchFamily="34" charset="0"/>
              <a:buChar char="•"/>
            </a:pPr>
            <a:endParaRPr lang="en-US" sz="1600" dirty="0">
              <a:solidFill>
                <a:schemeClr val="tx1"/>
              </a:solidFill>
              <a:latin typeface="+mn-lt"/>
            </a:endParaRPr>
          </a:p>
          <a:p>
            <a:r>
              <a:rPr lang="en-US" sz="1600" b="1" dirty="0">
                <a:solidFill>
                  <a:schemeClr val="tx1"/>
                </a:solidFill>
                <a:latin typeface="+mn-lt"/>
              </a:rPr>
              <a:t>Bangladesh: </a:t>
            </a:r>
            <a:endParaRPr lang="en-US" sz="1600" dirty="0">
              <a:solidFill>
                <a:schemeClr val="tx1"/>
              </a:solidFill>
              <a:latin typeface="+mn-lt"/>
            </a:endParaRPr>
          </a:p>
          <a:p>
            <a:pPr marL="171450" indent="-171450">
              <a:buFont typeface="Arial" panose="020B0604020202020204" pitchFamily="34" charset="0"/>
              <a:buChar char="•"/>
            </a:pPr>
            <a:r>
              <a:rPr lang="en-US" sz="1600" dirty="0">
                <a:solidFill>
                  <a:schemeClr val="tx1"/>
                </a:solidFill>
                <a:latin typeface="+mn-lt"/>
              </a:rPr>
              <a:t>Draft plan for monsoon flooding was completed end of June 2020</a:t>
            </a:r>
          </a:p>
          <a:p>
            <a:pPr marL="171450" indent="-171450">
              <a:buFont typeface="Arial" panose="020B0604020202020204" pitchFamily="34" charset="0"/>
              <a:buChar char="•"/>
            </a:pPr>
            <a:r>
              <a:rPr lang="en-US" sz="1600" dirty="0">
                <a:solidFill>
                  <a:schemeClr val="tx1"/>
                </a:solidFill>
                <a:latin typeface="+mn-lt"/>
              </a:rPr>
              <a:t>10-day pre-activation trigger was reached July 4, and 5-day trigger was reached July 11</a:t>
            </a:r>
          </a:p>
          <a:p>
            <a:pPr marL="171450" indent="-171450">
              <a:buFont typeface="Arial" panose="020B0604020202020204" pitchFamily="34" charset="0"/>
              <a:buChar char="•"/>
            </a:pPr>
            <a:r>
              <a:rPr lang="en-US" sz="1600" dirty="0">
                <a:solidFill>
                  <a:schemeClr val="tx1"/>
                </a:solidFill>
                <a:latin typeface="+mn-lt"/>
              </a:rPr>
              <a:t>Confirmation of funding disbursement was sent, and activities were largely </a:t>
            </a:r>
            <a:br>
              <a:rPr lang="en-US" sz="1600" dirty="0">
                <a:solidFill>
                  <a:schemeClr val="tx1"/>
                </a:solidFill>
                <a:latin typeface="+mn-lt"/>
              </a:rPr>
            </a:br>
            <a:r>
              <a:rPr lang="en-US" sz="1600" dirty="0">
                <a:solidFill>
                  <a:schemeClr val="tx1"/>
                </a:solidFill>
                <a:latin typeface="+mn-lt"/>
              </a:rPr>
              <a:t>implemented within 10 days, </a:t>
            </a:r>
            <a:br>
              <a:rPr lang="en-US" sz="1600" dirty="0">
                <a:solidFill>
                  <a:schemeClr val="tx1"/>
                </a:solidFill>
                <a:latin typeface="+mn-lt"/>
              </a:rPr>
            </a:br>
            <a:r>
              <a:rPr lang="en-US" sz="1600" dirty="0">
                <a:solidFill>
                  <a:schemeClr val="tx1"/>
                </a:solidFill>
                <a:latin typeface="+mn-lt"/>
              </a:rPr>
              <a:t>prior to the peak of the floods. </a:t>
            </a:r>
          </a:p>
        </p:txBody>
      </p:sp>
      <p:sp>
        <p:nvSpPr>
          <p:cNvPr id="4" name="Text Placeholder 3">
            <a:extLst>
              <a:ext uri="{FF2B5EF4-FFF2-40B4-BE49-F238E27FC236}">
                <a16:creationId xmlns:a16="http://schemas.microsoft.com/office/drawing/2014/main" id="{FFCB085F-43D9-3A48-9A55-C20625D1C375}"/>
              </a:ext>
            </a:extLst>
          </p:cNvPr>
          <p:cNvSpPr>
            <a:spLocks noGrp="1"/>
          </p:cNvSpPr>
          <p:nvPr>
            <p:ph type="body" sz="quarter" idx="13"/>
          </p:nvPr>
        </p:nvSpPr>
        <p:spPr>
          <a:xfrm>
            <a:off x="704451" y="1619485"/>
            <a:ext cx="3149092" cy="1853057"/>
          </a:xfrm>
        </p:spPr>
        <p:txBody>
          <a:bodyPr/>
          <a:lstStyle/>
          <a:p>
            <a:r>
              <a:rPr lang="en-US" b="1" dirty="0"/>
              <a:t>Background:</a:t>
            </a:r>
          </a:p>
          <a:p>
            <a:r>
              <a:rPr lang="en-US" dirty="0"/>
              <a:t>Anticipatory action pilots in Somalia and Bangladesh </a:t>
            </a:r>
          </a:p>
        </p:txBody>
      </p:sp>
    </p:spTree>
    <p:extLst>
      <p:ext uri="{BB962C8B-B14F-4D97-AF65-F5344CB8AC3E}">
        <p14:creationId xmlns:p14="http://schemas.microsoft.com/office/powerpoint/2010/main" val="1410488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310F07E-BE36-BC47-8DB9-DD90AA8C6996}"/>
              </a:ext>
            </a:extLst>
          </p:cNvPr>
          <p:cNvSpPr>
            <a:spLocks noGrp="1"/>
          </p:cNvSpPr>
          <p:nvPr>
            <p:ph type="body" sz="quarter" idx="10"/>
          </p:nvPr>
        </p:nvSpPr>
        <p:spPr>
          <a:xfrm>
            <a:off x="4233825" y="265508"/>
            <a:ext cx="4478080" cy="529149"/>
          </a:xfrm>
        </p:spPr>
        <p:txBody>
          <a:bodyPr/>
          <a:lstStyle/>
          <a:p>
            <a:r>
              <a:rPr lang="en-US" dirty="0"/>
              <a:t>Process-learning methodology</a:t>
            </a:r>
          </a:p>
        </p:txBody>
      </p:sp>
      <p:sp>
        <p:nvSpPr>
          <p:cNvPr id="3" name="Text Placeholder 2">
            <a:extLst>
              <a:ext uri="{FF2B5EF4-FFF2-40B4-BE49-F238E27FC236}">
                <a16:creationId xmlns:a16="http://schemas.microsoft.com/office/drawing/2014/main" id="{5C0B7761-159A-484E-9E3A-48E8C8DA598D}"/>
              </a:ext>
            </a:extLst>
          </p:cNvPr>
          <p:cNvSpPr>
            <a:spLocks noGrp="1"/>
          </p:cNvSpPr>
          <p:nvPr>
            <p:ph type="body" sz="quarter" idx="13"/>
          </p:nvPr>
        </p:nvSpPr>
        <p:spPr>
          <a:xfrm>
            <a:off x="288091" y="992945"/>
            <a:ext cx="3971006" cy="3039708"/>
          </a:xfrm>
        </p:spPr>
        <p:txBody>
          <a:bodyPr>
            <a:normAutofit fontScale="92500" lnSpcReduction="10000"/>
          </a:bodyPr>
          <a:lstStyle/>
          <a:p>
            <a:endParaRPr lang="en-US" sz="1600" dirty="0">
              <a:solidFill>
                <a:srgbClr val="FF3D17"/>
              </a:solidFill>
            </a:endParaRPr>
          </a:p>
          <a:p>
            <a:r>
              <a:rPr lang="en-US" sz="1600" b="1" dirty="0">
                <a:solidFill>
                  <a:srgbClr val="FF3D17"/>
                </a:solidFill>
              </a:rPr>
              <a:t>Process Learning </a:t>
            </a:r>
            <a:r>
              <a:rPr lang="en-US" sz="1600" dirty="0">
                <a:solidFill>
                  <a:srgbClr val="FF3D17"/>
                </a:solidFill>
              </a:rPr>
              <a:t>is how </a:t>
            </a:r>
            <a:br>
              <a:rPr lang="en-US" sz="1600" dirty="0">
                <a:solidFill>
                  <a:srgbClr val="FF3D17"/>
                </a:solidFill>
              </a:rPr>
            </a:br>
            <a:r>
              <a:rPr lang="en-US" sz="1600" dirty="0">
                <a:solidFill>
                  <a:srgbClr val="FF3D17"/>
                </a:solidFill>
              </a:rPr>
              <a:t>OCHA is collecting qualitative data </a:t>
            </a:r>
            <a:br>
              <a:rPr lang="en-US" sz="1600" dirty="0">
                <a:solidFill>
                  <a:srgbClr val="FF3D17"/>
                </a:solidFill>
              </a:rPr>
            </a:br>
            <a:r>
              <a:rPr lang="en-US" sz="1600" dirty="0">
                <a:solidFill>
                  <a:srgbClr val="FF3D17"/>
                </a:solidFill>
              </a:rPr>
              <a:t>on </a:t>
            </a:r>
            <a:r>
              <a:rPr lang="en-US" sz="1600" i="1" dirty="0">
                <a:solidFill>
                  <a:srgbClr val="FF3D17"/>
                </a:solidFill>
              </a:rPr>
              <a:t>how</a:t>
            </a:r>
            <a:r>
              <a:rPr lang="en-US" sz="1600" dirty="0">
                <a:solidFill>
                  <a:srgbClr val="FF3D17"/>
                </a:solidFill>
              </a:rPr>
              <a:t> to do anticipatory action.</a:t>
            </a:r>
          </a:p>
          <a:p>
            <a:br>
              <a:rPr lang="en-US" sz="1600" dirty="0">
                <a:solidFill>
                  <a:srgbClr val="FF3D17"/>
                </a:solidFill>
              </a:rPr>
            </a:br>
            <a:r>
              <a:rPr lang="en-US" sz="1600" dirty="0">
                <a:solidFill>
                  <a:srgbClr val="FF3D17"/>
                </a:solidFill>
              </a:rPr>
              <a:t>Somalia Report is based on ex-post research and real-time observation</a:t>
            </a:r>
          </a:p>
          <a:p>
            <a:br>
              <a:rPr lang="en-US" sz="1600" dirty="0">
                <a:solidFill>
                  <a:srgbClr val="FF3D17"/>
                </a:solidFill>
              </a:rPr>
            </a:br>
            <a:r>
              <a:rPr lang="en-US" sz="1600" dirty="0">
                <a:solidFill>
                  <a:srgbClr val="FF3D17"/>
                </a:solidFill>
              </a:rPr>
              <a:t>Bangladesh Lessons Learned Report </a:t>
            </a:r>
            <a:br>
              <a:rPr lang="en-US" sz="1600" dirty="0">
                <a:solidFill>
                  <a:srgbClr val="FF3D17"/>
                </a:solidFill>
              </a:rPr>
            </a:br>
            <a:r>
              <a:rPr lang="en-US" sz="1600" dirty="0">
                <a:solidFill>
                  <a:srgbClr val="FF3D17"/>
                </a:solidFill>
              </a:rPr>
              <a:t>is based on real-time learning </a:t>
            </a:r>
            <a:br>
              <a:rPr lang="en-US" sz="1600" dirty="0">
                <a:solidFill>
                  <a:srgbClr val="FF3D17"/>
                </a:solidFill>
              </a:rPr>
            </a:br>
            <a:r>
              <a:rPr lang="en-US" sz="1600" dirty="0">
                <a:solidFill>
                  <a:srgbClr val="FF3D17"/>
                </a:solidFill>
              </a:rPr>
              <a:t>through discussions and observation </a:t>
            </a:r>
            <a:br>
              <a:rPr lang="en-US" sz="1600" dirty="0">
                <a:solidFill>
                  <a:srgbClr val="FF3D17"/>
                </a:solidFill>
              </a:rPr>
            </a:br>
            <a:br>
              <a:rPr lang="en-US" sz="1600" dirty="0">
                <a:solidFill>
                  <a:srgbClr val="FF3D17"/>
                </a:solidFill>
              </a:rPr>
            </a:br>
            <a:endParaRPr lang="en-US" sz="1600" dirty="0">
              <a:solidFill>
                <a:srgbClr val="FF3D17"/>
              </a:solidFill>
            </a:endParaRPr>
          </a:p>
        </p:txBody>
      </p:sp>
      <p:sp>
        <p:nvSpPr>
          <p:cNvPr id="8" name="Text Placeholder 3">
            <a:extLst>
              <a:ext uri="{FF2B5EF4-FFF2-40B4-BE49-F238E27FC236}">
                <a16:creationId xmlns:a16="http://schemas.microsoft.com/office/drawing/2014/main" id="{3151EB33-3E8D-AC43-966A-76E5AE0489EE}"/>
              </a:ext>
            </a:extLst>
          </p:cNvPr>
          <p:cNvSpPr txBox="1">
            <a:spLocks/>
          </p:cNvSpPr>
          <p:nvPr/>
        </p:nvSpPr>
        <p:spPr>
          <a:xfrm>
            <a:off x="4233826" y="992945"/>
            <a:ext cx="4200170" cy="3310114"/>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100" b="0" i="0" kern="1200">
                <a:solidFill>
                  <a:schemeClr val="tx1"/>
                </a:solidFill>
                <a:latin typeface="Hyundai Sans Head KR OTF Light" panose="020B0600000101010101" pitchFamily="34" charset="-127"/>
                <a:ea typeface="Hyundai Sans Head KR OTF Light" panose="020B0600000101010101" pitchFamily="34" charset="-127"/>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indent="-514350">
              <a:lnSpc>
                <a:spcPct val="150000"/>
              </a:lnSpc>
              <a:buFont typeface="+mj-lt"/>
              <a:buAutoNum type="arabicPeriod"/>
            </a:pPr>
            <a:r>
              <a:rPr lang="en-US" sz="1600" b="1" dirty="0">
                <a:latin typeface="+mn-lt"/>
              </a:rPr>
              <a:t>Desk review of relevant documents</a:t>
            </a:r>
          </a:p>
          <a:p>
            <a:pPr marL="514350" indent="-514350">
              <a:lnSpc>
                <a:spcPct val="150000"/>
              </a:lnSpc>
              <a:buFont typeface="+mj-lt"/>
              <a:buAutoNum type="arabicPeriod"/>
            </a:pPr>
            <a:r>
              <a:rPr lang="en-US" sz="1600" b="1" dirty="0">
                <a:latin typeface="+mn-lt"/>
              </a:rPr>
              <a:t>Qualitative interviews</a:t>
            </a:r>
            <a:r>
              <a:rPr lang="en-US" sz="1600" dirty="0">
                <a:latin typeface="+mn-lt"/>
              </a:rPr>
              <a:t>:</a:t>
            </a:r>
          </a:p>
          <a:p>
            <a:pPr marL="800100" lvl="1" indent="-285750">
              <a:lnSpc>
                <a:spcPct val="100000"/>
              </a:lnSpc>
            </a:pPr>
            <a:r>
              <a:rPr lang="en-US" sz="1600" dirty="0"/>
              <a:t>OCHA/CERF colleagues</a:t>
            </a:r>
          </a:p>
          <a:p>
            <a:pPr marL="800100" lvl="1" indent="-285750">
              <a:lnSpc>
                <a:spcPct val="100000"/>
              </a:lnSpc>
            </a:pPr>
            <a:r>
              <a:rPr lang="en-US" sz="1600" dirty="0"/>
              <a:t>In-country, HQ and regional colleagues from partner UN agencies and INGOs</a:t>
            </a:r>
          </a:p>
          <a:p>
            <a:pPr marL="514350" indent="-514350">
              <a:lnSpc>
                <a:spcPct val="100000"/>
              </a:lnSpc>
              <a:buFont typeface="+mj-lt"/>
              <a:buAutoNum type="arabicPeriod"/>
            </a:pPr>
            <a:r>
              <a:rPr lang="en-US" sz="1600" b="1" dirty="0">
                <a:latin typeface="+mn-lt"/>
              </a:rPr>
              <a:t>Observation o</a:t>
            </a:r>
            <a:r>
              <a:rPr lang="en-US" sz="1600" dirty="0">
                <a:latin typeface="+mn-lt"/>
              </a:rPr>
              <a:t>f technical meetings, as well as select OCHA team meetings.</a:t>
            </a:r>
            <a:endParaRPr lang="en-GB" sz="1600" b="1" dirty="0">
              <a:latin typeface="+mn-lt"/>
            </a:endParaRPr>
          </a:p>
          <a:p>
            <a:pPr marL="514350" indent="-514350">
              <a:lnSpc>
                <a:spcPct val="100000"/>
              </a:lnSpc>
              <a:buFont typeface="+mj-lt"/>
              <a:buAutoNum type="arabicPeriod"/>
            </a:pPr>
            <a:r>
              <a:rPr lang="en-GB" sz="1600" b="1" dirty="0">
                <a:latin typeface="+mn-lt"/>
              </a:rPr>
              <a:t>Action learning discussions </a:t>
            </a:r>
            <a:r>
              <a:rPr lang="en-GB" sz="1600" dirty="0">
                <a:latin typeface="+mn-lt"/>
              </a:rPr>
              <a:t>on whether hypotheses and assumptions from the</a:t>
            </a:r>
            <a:br>
              <a:rPr lang="en-GB" sz="1600" dirty="0">
                <a:latin typeface="+mn-lt"/>
              </a:rPr>
            </a:br>
            <a:r>
              <a:rPr lang="en-GB" sz="1600" dirty="0">
                <a:latin typeface="+mn-lt"/>
              </a:rPr>
              <a:t>theory of change are holding true</a:t>
            </a:r>
          </a:p>
          <a:p>
            <a:pPr>
              <a:lnSpc>
                <a:spcPct val="150000"/>
              </a:lnSpc>
            </a:pPr>
            <a:endParaRPr lang="en-US" dirty="0"/>
          </a:p>
        </p:txBody>
      </p:sp>
    </p:spTree>
    <p:extLst>
      <p:ext uri="{BB962C8B-B14F-4D97-AF65-F5344CB8AC3E}">
        <p14:creationId xmlns:p14="http://schemas.microsoft.com/office/powerpoint/2010/main" val="23429469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50991912-57C0-D047-ABB8-26771609F212}"/>
              </a:ext>
            </a:extLst>
          </p:cNvPr>
          <p:cNvSpPr txBox="1"/>
          <p:nvPr/>
        </p:nvSpPr>
        <p:spPr>
          <a:xfrm>
            <a:off x="324465" y="338106"/>
            <a:ext cx="2281083" cy="369332"/>
          </a:xfrm>
          <a:prstGeom prst="rect">
            <a:avLst/>
          </a:prstGeom>
          <a:solidFill>
            <a:schemeClr val="bg1"/>
          </a:solidFill>
        </p:spPr>
        <p:txBody>
          <a:bodyPr wrap="square" rtlCol="0">
            <a:spAutoFit/>
          </a:bodyPr>
          <a:lstStyle/>
          <a:p>
            <a:endParaRPr lang="fr-FR" dirty="0"/>
          </a:p>
        </p:txBody>
      </p:sp>
      <p:sp>
        <p:nvSpPr>
          <p:cNvPr id="12" name="Rectangle 11">
            <a:extLst>
              <a:ext uri="{FF2B5EF4-FFF2-40B4-BE49-F238E27FC236}">
                <a16:creationId xmlns:a16="http://schemas.microsoft.com/office/drawing/2014/main" id="{CD085AA6-177E-6040-A9F3-032750BB9435}"/>
              </a:ext>
            </a:extLst>
          </p:cNvPr>
          <p:cNvSpPr/>
          <p:nvPr/>
        </p:nvSpPr>
        <p:spPr>
          <a:xfrm>
            <a:off x="694409" y="1167955"/>
            <a:ext cx="7632010" cy="3693319"/>
          </a:xfrm>
          <a:prstGeom prst="rect">
            <a:avLst/>
          </a:prstGeom>
        </p:spPr>
        <p:txBody>
          <a:bodyPr wrap="square">
            <a:spAutoFit/>
          </a:bodyPr>
          <a:lstStyle/>
          <a:p>
            <a:pPr marL="285750" indent="-285750">
              <a:buFont typeface="Arial" panose="020B0604020202020204" pitchFamily="34" charset="0"/>
              <a:buChar char="•"/>
            </a:pPr>
            <a:r>
              <a:rPr lang="en-US" dirty="0"/>
              <a:t>Process learning allows for us to capture and share lessons in real-time.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OCHA has welcomed collaboration on learning with the Centre, and has been quite open to independent people: </a:t>
            </a:r>
          </a:p>
          <a:p>
            <a:pPr marL="285750"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asking questions to diverse partners and stakeholders</a:t>
            </a:r>
          </a:p>
          <a:p>
            <a:pPr marL="742950" lvl="1" indent="-285750">
              <a:buFont typeface="Arial" panose="020B0604020202020204" pitchFamily="34" charset="0"/>
              <a:buChar char="•"/>
            </a:pPr>
            <a:r>
              <a:rPr lang="en-US" dirty="0"/>
              <a:t>observing internal meetings</a:t>
            </a:r>
          </a:p>
          <a:p>
            <a:pPr marL="742950" lvl="1" indent="-285750">
              <a:buFont typeface="Arial" panose="020B0604020202020204" pitchFamily="34" charset="0"/>
              <a:buChar char="•"/>
            </a:pPr>
            <a:r>
              <a:rPr lang="en-US" dirty="0"/>
              <a:t>facilitating conversations on what is working or not</a:t>
            </a:r>
          </a:p>
          <a:p>
            <a:pPr marL="742950" lvl="1" indent="-285750">
              <a:buFont typeface="Arial" panose="020B0604020202020204" pitchFamily="34" charset="0"/>
              <a:buChar char="•"/>
            </a:pPr>
            <a:r>
              <a:rPr lang="en-US" dirty="0"/>
              <a:t>sharing results with partners for feedback</a:t>
            </a:r>
          </a:p>
          <a:p>
            <a:pPr marL="285750" indent="-285750">
              <a:buFont typeface="Arial" panose="020B0604020202020204" pitchFamily="34" charset="0"/>
              <a:buChar char="•"/>
            </a:pPr>
            <a:endParaRPr lang="en-US" dirty="0"/>
          </a:p>
          <a:p>
            <a:pPr marL="285750" lvl="0" indent="-285750">
              <a:buFont typeface="Arial" panose="020B0604020202020204" pitchFamily="34" charset="0"/>
              <a:buChar char="•"/>
            </a:pPr>
            <a:r>
              <a:rPr lang="en-US" dirty="0"/>
              <a:t>This transparency is crucial to advancing learning and incremental improvement on how to best design and implement anticipatory action. </a:t>
            </a:r>
          </a:p>
          <a:p>
            <a:pPr lvl="0"/>
            <a:endParaRPr lang="en-US" dirty="0"/>
          </a:p>
        </p:txBody>
      </p:sp>
      <p:sp>
        <p:nvSpPr>
          <p:cNvPr id="24" name="Text Placeholder 1">
            <a:extLst>
              <a:ext uri="{FF2B5EF4-FFF2-40B4-BE49-F238E27FC236}">
                <a16:creationId xmlns:a16="http://schemas.microsoft.com/office/drawing/2014/main" id="{23D93092-DCA8-304E-AC84-6705317470CF}"/>
              </a:ext>
            </a:extLst>
          </p:cNvPr>
          <p:cNvSpPr txBox="1">
            <a:spLocks/>
          </p:cNvSpPr>
          <p:nvPr/>
        </p:nvSpPr>
        <p:spPr>
          <a:xfrm>
            <a:off x="694409" y="413264"/>
            <a:ext cx="7769486" cy="52713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solidFill>
                  <a:srgbClr val="FF3D17"/>
                </a:solidFill>
              </a:rPr>
              <a:t>Framing and approach (1 of 2) </a:t>
            </a:r>
            <a:endParaRPr lang="fr-FR" sz="3200" dirty="0">
              <a:solidFill>
                <a:srgbClr val="FF3D17"/>
              </a:solidFill>
            </a:endParaRPr>
          </a:p>
        </p:txBody>
      </p:sp>
    </p:spTree>
    <p:extLst>
      <p:ext uri="{BB962C8B-B14F-4D97-AF65-F5344CB8AC3E}">
        <p14:creationId xmlns:p14="http://schemas.microsoft.com/office/powerpoint/2010/main" val="2954566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50991912-57C0-D047-ABB8-26771609F212}"/>
              </a:ext>
            </a:extLst>
          </p:cNvPr>
          <p:cNvSpPr txBox="1"/>
          <p:nvPr/>
        </p:nvSpPr>
        <p:spPr>
          <a:xfrm>
            <a:off x="324465" y="338106"/>
            <a:ext cx="2281083" cy="369332"/>
          </a:xfrm>
          <a:prstGeom prst="rect">
            <a:avLst/>
          </a:prstGeom>
          <a:solidFill>
            <a:schemeClr val="bg1"/>
          </a:solidFill>
        </p:spPr>
        <p:txBody>
          <a:bodyPr wrap="square" rtlCol="0">
            <a:spAutoFit/>
          </a:bodyPr>
          <a:lstStyle/>
          <a:p>
            <a:endParaRPr lang="fr-FR" dirty="0"/>
          </a:p>
        </p:txBody>
      </p:sp>
      <p:sp>
        <p:nvSpPr>
          <p:cNvPr id="12" name="Rectangle 11">
            <a:extLst>
              <a:ext uri="{FF2B5EF4-FFF2-40B4-BE49-F238E27FC236}">
                <a16:creationId xmlns:a16="http://schemas.microsoft.com/office/drawing/2014/main" id="{CD085AA6-177E-6040-A9F3-032750BB9435}"/>
              </a:ext>
            </a:extLst>
          </p:cNvPr>
          <p:cNvSpPr/>
          <p:nvPr/>
        </p:nvSpPr>
        <p:spPr>
          <a:xfrm>
            <a:off x="640321" y="1112075"/>
            <a:ext cx="7513080" cy="3416320"/>
          </a:xfrm>
          <a:prstGeom prst="rect">
            <a:avLst/>
          </a:prstGeom>
        </p:spPr>
        <p:txBody>
          <a:bodyPr wrap="square">
            <a:spAutoFit/>
          </a:bodyPr>
          <a:lstStyle/>
          <a:p>
            <a:r>
              <a:rPr lang="en-US" dirty="0"/>
              <a:t> </a:t>
            </a:r>
            <a:r>
              <a:rPr lang="en-US" b="1" dirty="0"/>
              <a:t>The following ideas underpin the approach to process learning:</a:t>
            </a:r>
          </a:p>
          <a:p>
            <a:pPr lvl="0"/>
            <a:endParaRPr lang="en-US" dirty="0"/>
          </a:p>
          <a:p>
            <a:pPr marL="342900" indent="-342900">
              <a:buFontTx/>
              <a:buAutoNum type="arabicPeriod"/>
            </a:pPr>
            <a:r>
              <a:rPr lang="en-US" dirty="0"/>
              <a:t>Learning requires gathering and listening to diverse views, openly sharing and discussing findings, bringing attention to important areas that emerge, and defining how that will inform future action.</a:t>
            </a:r>
          </a:p>
          <a:p>
            <a:pPr marL="342900" indent="-342900">
              <a:buFontTx/>
              <a:buAutoNum type="arabicPeriod"/>
            </a:pPr>
            <a:endParaRPr lang="en-US" dirty="0"/>
          </a:p>
          <a:p>
            <a:pPr marL="342900" indent="-342900">
              <a:buAutoNum type="arabicPeriod"/>
            </a:pPr>
            <a:r>
              <a:rPr lang="en-US" dirty="0"/>
              <a:t>Working in complexity requires recognizing and managing polarities, learning about and attending to the risks of getting out of balance. </a:t>
            </a:r>
          </a:p>
          <a:p>
            <a:pPr marL="342900" indent="-342900">
              <a:buAutoNum type="arabicPeriod"/>
            </a:pPr>
            <a:endParaRPr lang="en-US" dirty="0"/>
          </a:p>
          <a:p>
            <a:pPr marL="342900" indent="-342900">
              <a:buAutoNum type="arabicPeriod"/>
            </a:pPr>
            <a:r>
              <a:rPr lang="en-US" dirty="0"/>
              <a:t>When we see major challenges arise, the point is how we learn from them and integrate those lessons going forward. </a:t>
            </a:r>
          </a:p>
          <a:p>
            <a:pPr marL="342900" indent="-342900">
              <a:buAutoNum type="arabicPeriod"/>
            </a:pPr>
            <a:endParaRPr lang="en-US" dirty="0"/>
          </a:p>
        </p:txBody>
      </p:sp>
      <p:sp>
        <p:nvSpPr>
          <p:cNvPr id="24" name="Text Placeholder 1">
            <a:extLst>
              <a:ext uri="{FF2B5EF4-FFF2-40B4-BE49-F238E27FC236}">
                <a16:creationId xmlns:a16="http://schemas.microsoft.com/office/drawing/2014/main" id="{23D93092-DCA8-304E-AC84-6705317470CF}"/>
              </a:ext>
            </a:extLst>
          </p:cNvPr>
          <p:cNvSpPr txBox="1">
            <a:spLocks/>
          </p:cNvSpPr>
          <p:nvPr/>
        </p:nvSpPr>
        <p:spPr>
          <a:xfrm>
            <a:off x="694409" y="413264"/>
            <a:ext cx="7769486" cy="527133"/>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solidFill>
                  <a:srgbClr val="FF3D17"/>
                </a:solidFill>
              </a:rPr>
              <a:t>Framing and approach (2 of 2) </a:t>
            </a:r>
            <a:endParaRPr lang="fr-FR" sz="3200" dirty="0">
              <a:solidFill>
                <a:srgbClr val="FF3D17"/>
              </a:solidFill>
            </a:endParaRPr>
          </a:p>
        </p:txBody>
      </p:sp>
    </p:spTree>
    <p:extLst>
      <p:ext uri="{BB962C8B-B14F-4D97-AF65-F5344CB8AC3E}">
        <p14:creationId xmlns:p14="http://schemas.microsoft.com/office/powerpoint/2010/main" val="8846173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C48B53B-FBE8-DC46-B44C-BC0B9D77EFFC}"/>
              </a:ext>
            </a:extLst>
          </p:cNvPr>
          <p:cNvPicPr>
            <a:picLocks noChangeAspect="1"/>
          </p:cNvPicPr>
          <p:nvPr/>
        </p:nvPicPr>
        <p:blipFill rotWithShape="1">
          <a:blip r:embed="rId2"/>
          <a:srcRect l="22447" r="22021"/>
          <a:stretch/>
        </p:blipFill>
        <p:spPr>
          <a:xfrm>
            <a:off x="247615" y="277105"/>
            <a:ext cx="3943390" cy="4589290"/>
          </a:xfrm>
          <a:prstGeom prst="rect">
            <a:avLst/>
          </a:prstGeom>
        </p:spPr>
      </p:pic>
      <p:sp>
        <p:nvSpPr>
          <p:cNvPr id="11" name="TextBox 10">
            <a:extLst>
              <a:ext uri="{FF2B5EF4-FFF2-40B4-BE49-F238E27FC236}">
                <a16:creationId xmlns:a16="http://schemas.microsoft.com/office/drawing/2014/main" id="{21E16D26-FB1E-C143-B06D-CAFECE237F2C}"/>
              </a:ext>
            </a:extLst>
          </p:cNvPr>
          <p:cNvSpPr txBox="1"/>
          <p:nvPr/>
        </p:nvSpPr>
        <p:spPr>
          <a:xfrm>
            <a:off x="4346135" y="964504"/>
            <a:ext cx="4185470" cy="4031873"/>
          </a:xfrm>
          <a:prstGeom prst="rect">
            <a:avLst/>
          </a:prstGeom>
          <a:noFill/>
        </p:spPr>
        <p:txBody>
          <a:bodyPr wrap="square" rtlCol="0">
            <a:spAutoFit/>
          </a:bodyPr>
          <a:lstStyle/>
          <a:p>
            <a:r>
              <a:rPr lang="en-US" sz="1600" dirty="0"/>
              <a:t>A </a:t>
            </a:r>
            <a:r>
              <a:rPr lang="en-US" sz="1600" b="1" dirty="0"/>
              <a:t>polarity </a:t>
            </a:r>
            <a:r>
              <a:rPr lang="en-US" sz="1600" dirty="0"/>
              <a:t>can be described as the relationship between two seemingly opposite poles that co-exist and have equal weight, often representing </a:t>
            </a:r>
            <a:r>
              <a:rPr lang="en-US" sz="1600" b="1" dirty="0"/>
              <a:t>ongoing and unsolvable issues</a:t>
            </a:r>
            <a:r>
              <a:rPr lang="en-US" sz="1600" dirty="0"/>
              <a:t> to navigate. </a:t>
            </a:r>
          </a:p>
          <a:p>
            <a:endParaRPr lang="en-US" sz="1600" dirty="0"/>
          </a:p>
          <a:p>
            <a:r>
              <a:rPr lang="en-US" sz="1600" dirty="0"/>
              <a:t>The benefits of recognizing polarities include: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Fosters “both/and” rather than binary “either/or” ways of thinking about what we’re learning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Allows varying perspectives to be honored about what is important and why</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Help surface the complexities at hand </a:t>
            </a:r>
            <a:br>
              <a:rPr lang="en-US" sz="1600" dirty="0"/>
            </a:br>
            <a:r>
              <a:rPr lang="en-US" sz="1600" dirty="0"/>
              <a:t>and what is calling for more attention </a:t>
            </a:r>
          </a:p>
        </p:txBody>
      </p:sp>
      <p:sp>
        <p:nvSpPr>
          <p:cNvPr id="12" name="Text Placeholder 1">
            <a:extLst>
              <a:ext uri="{FF2B5EF4-FFF2-40B4-BE49-F238E27FC236}">
                <a16:creationId xmlns:a16="http://schemas.microsoft.com/office/drawing/2014/main" id="{46E1A3F2-4EC6-0941-9280-52A558C59B0C}"/>
              </a:ext>
            </a:extLst>
          </p:cNvPr>
          <p:cNvSpPr txBox="1">
            <a:spLocks/>
          </p:cNvSpPr>
          <p:nvPr/>
        </p:nvSpPr>
        <p:spPr>
          <a:xfrm>
            <a:off x="4346134" y="388655"/>
            <a:ext cx="4653398" cy="55749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solidFill>
                  <a:srgbClr val="FF3D17"/>
                </a:solidFill>
              </a:rPr>
              <a:t>A note on polarities…</a:t>
            </a:r>
            <a:endParaRPr lang="fr-FR" sz="3200" dirty="0">
              <a:solidFill>
                <a:srgbClr val="FF3D17"/>
              </a:solidFill>
            </a:endParaRPr>
          </a:p>
        </p:txBody>
      </p:sp>
      <p:sp>
        <p:nvSpPr>
          <p:cNvPr id="3" name="TextBox 2">
            <a:extLst>
              <a:ext uri="{FF2B5EF4-FFF2-40B4-BE49-F238E27FC236}">
                <a16:creationId xmlns:a16="http://schemas.microsoft.com/office/drawing/2014/main" id="{8A99D13B-7955-2748-991E-254F32882B94}"/>
              </a:ext>
            </a:extLst>
          </p:cNvPr>
          <p:cNvSpPr txBox="1"/>
          <p:nvPr/>
        </p:nvSpPr>
        <p:spPr>
          <a:xfrm>
            <a:off x="931654" y="2437318"/>
            <a:ext cx="879894" cy="523220"/>
          </a:xfrm>
          <a:prstGeom prst="rect">
            <a:avLst/>
          </a:prstGeom>
          <a:noFill/>
        </p:spPr>
        <p:txBody>
          <a:bodyPr wrap="square" rtlCol="0">
            <a:spAutoFit/>
          </a:bodyPr>
          <a:lstStyle/>
          <a:p>
            <a:pPr algn="ctr"/>
            <a:r>
              <a:rPr lang="fr-FR" sz="1400" b="1" dirty="0" err="1"/>
              <a:t>Slowing</a:t>
            </a:r>
            <a:r>
              <a:rPr lang="fr-FR" sz="1400" b="1" dirty="0"/>
              <a:t> down</a:t>
            </a:r>
          </a:p>
        </p:txBody>
      </p:sp>
      <p:sp>
        <p:nvSpPr>
          <p:cNvPr id="6" name="TextBox 5">
            <a:extLst>
              <a:ext uri="{FF2B5EF4-FFF2-40B4-BE49-F238E27FC236}">
                <a16:creationId xmlns:a16="http://schemas.microsoft.com/office/drawing/2014/main" id="{E2C4A3DC-E429-9E42-96B7-663D5B54EB65}"/>
              </a:ext>
            </a:extLst>
          </p:cNvPr>
          <p:cNvSpPr txBox="1"/>
          <p:nvPr/>
        </p:nvSpPr>
        <p:spPr>
          <a:xfrm>
            <a:off x="2654062" y="2437318"/>
            <a:ext cx="879894" cy="523220"/>
          </a:xfrm>
          <a:prstGeom prst="rect">
            <a:avLst/>
          </a:prstGeom>
          <a:noFill/>
        </p:spPr>
        <p:txBody>
          <a:bodyPr wrap="square" rtlCol="0">
            <a:spAutoFit/>
          </a:bodyPr>
          <a:lstStyle/>
          <a:p>
            <a:pPr algn="ctr"/>
            <a:r>
              <a:rPr lang="fr-FR" sz="1400" b="1" dirty="0" err="1"/>
              <a:t>Speeding</a:t>
            </a:r>
            <a:r>
              <a:rPr lang="fr-FR" sz="1400" b="1" dirty="0"/>
              <a:t> up</a:t>
            </a:r>
          </a:p>
        </p:txBody>
      </p:sp>
      <p:sp>
        <p:nvSpPr>
          <p:cNvPr id="4" name="TextBox 3">
            <a:extLst>
              <a:ext uri="{FF2B5EF4-FFF2-40B4-BE49-F238E27FC236}">
                <a16:creationId xmlns:a16="http://schemas.microsoft.com/office/drawing/2014/main" id="{16385B24-6894-1A4B-B278-4D6A2F0FDD0B}"/>
              </a:ext>
            </a:extLst>
          </p:cNvPr>
          <p:cNvSpPr txBox="1"/>
          <p:nvPr/>
        </p:nvSpPr>
        <p:spPr>
          <a:xfrm>
            <a:off x="2268194" y="1326769"/>
            <a:ext cx="1743089" cy="1015663"/>
          </a:xfrm>
          <a:prstGeom prst="rect">
            <a:avLst/>
          </a:prstGeom>
          <a:noFill/>
        </p:spPr>
        <p:txBody>
          <a:bodyPr wrap="square" rtlCol="0">
            <a:spAutoFit/>
          </a:bodyPr>
          <a:lstStyle/>
          <a:p>
            <a:pPr marL="285750" indent="-285750">
              <a:buFont typeface="Arial" panose="020B0604020202020204" pitchFamily="34" charset="0"/>
              <a:buChar char="•"/>
            </a:pPr>
            <a:r>
              <a:rPr lang="en-GB" sz="1200" dirty="0"/>
              <a:t>Getting a lot done</a:t>
            </a:r>
          </a:p>
          <a:p>
            <a:pPr marL="285750" indent="-285750">
              <a:buFont typeface="Arial" panose="020B0604020202020204" pitchFamily="34" charset="0"/>
              <a:buChar char="•"/>
            </a:pPr>
            <a:r>
              <a:rPr lang="en-GB" sz="1200" dirty="0"/>
              <a:t>Not hesitating and “going for it” </a:t>
            </a:r>
          </a:p>
          <a:p>
            <a:pPr marL="285750" indent="-285750">
              <a:buFont typeface="Arial" panose="020B0604020202020204" pitchFamily="34" charset="0"/>
              <a:buChar char="•"/>
            </a:pPr>
            <a:r>
              <a:rPr lang="en-GB" sz="1200" dirty="0"/>
              <a:t>Taking action when/ where it’s needed</a:t>
            </a:r>
          </a:p>
        </p:txBody>
      </p:sp>
      <p:sp>
        <p:nvSpPr>
          <p:cNvPr id="8" name="TextBox 7">
            <a:extLst>
              <a:ext uri="{FF2B5EF4-FFF2-40B4-BE49-F238E27FC236}">
                <a16:creationId xmlns:a16="http://schemas.microsoft.com/office/drawing/2014/main" id="{80B7F924-46DA-9845-A924-99790ABC6C4C}"/>
              </a:ext>
            </a:extLst>
          </p:cNvPr>
          <p:cNvSpPr txBox="1"/>
          <p:nvPr/>
        </p:nvSpPr>
        <p:spPr>
          <a:xfrm>
            <a:off x="386360" y="3099037"/>
            <a:ext cx="1743089" cy="1015663"/>
          </a:xfrm>
          <a:prstGeom prst="rect">
            <a:avLst/>
          </a:prstGeom>
          <a:noFill/>
        </p:spPr>
        <p:txBody>
          <a:bodyPr wrap="square" rtlCol="0">
            <a:spAutoFit/>
          </a:bodyPr>
          <a:lstStyle/>
          <a:p>
            <a:pPr marL="285750" indent="-285750">
              <a:buFont typeface="Arial" panose="020B0604020202020204" pitchFamily="34" charset="0"/>
              <a:buChar char="•"/>
            </a:pPr>
            <a:r>
              <a:rPr lang="en-GB" sz="1200" dirty="0"/>
              <a:t>Getting stuck in inaction</a:t>
            </a:r>
          </a:p>
          <a:p>
            <a:pPr marL="285750" indent="-285750">
              <a:buFont typeface="Arial" panose="020B0604020202020204" pitchFamily="34" charset="0"/>
              <a:buChar char="•"/>
            </a:pPr>
            <a:r>
              <a:rPr lang="en-GB" sz="1200" dirty="0"/>
              <a:t>Procrastinating</a:t>
            </a:r>
          </a:p>
          <a:p>
            <a:pPr marL="285750" indent="-285750">
              <a:buFont typeface="Arial" panose="020B0604020202020204" pitchFamily="34" charset="0"/>
              <a:buChar char="•"/>
            </a:pPr>
            <a:r>
              <a:rPr lang="en-GB" sz="1200" dirty="0"/>
              <a:t>Neglecting urgent needs</a:t>
            </a:r>
          </a:p>
        </p:txBody>
      </p:sp>
      <p:sp>
        <p:nvSpPr>
          <p:cNvPr id="9" name="TextBox 8">
            <a:extLst>
              <a:ext uri="{FF2B5EF4-FFF2-40B4-BE49-F238E27FC236}">
                <a16:creationId xmlns:a16="http://schemas.microsoft.com/office/drawing/2014/main" id="{A0A4AD16-D638-6C4B-999B-3AF79FD9E653}"/>
              </a:ext>
            </a:extLst>
          </p:cNvPr>
          <p:cNvSpPr txBox="1"/>
          <p:nvPr/>
        </p:nvSpPr>
        <p:spPr>
          <a:xfrm>
            <a:off x="2291422" y="3099037"/>
            <a:ext cx="1743089" cy="1015663"/>
          </a:xfrm>
          <a:prstGeom prst="rect">
            <a:avLst/>
          </a:prstGeom>
          <a:noFill/>
        </p:spPr>
        <p:txBody>
          <a:bodyPr wrap="square" rtlCol="0">
            <a:spAutoFit/>
          </a:bodyPr>
          <a:lstStyle/>
          <a:p>
            <a:pPr marL="285750" indent="-285750">
              <a:buFont typeface="Arial" panose="020B0604020202020204" pitchFamily="34" charset="0"/>
              <a:buChar char="•"/>
            </a:pPr>
            <a:r>
              <a:rPr lang="en-GB" sz="1200" dirty="0"/>
              <a:t>Burning out </a:t>
            </a:r>
          </a:p>
          <a:p>
            <a:pPr marL="285750" indent="-285750">
              <a:buFont typeface="Arial" panose="020B0604020202020204" pitchFamily="34" charset="0"/>
              <a:buChar char="•"/>
            </a:pPr>
            <a:r>
              <a:rPr lang="en-GB" sz="1200" dirty="0"/>
              <a:t>Making sloppy mistakes</a:t>
            </a:r>
          </a:p>
          <a:p>
            <a:pPr marL="285750" indent="-285750">
              <a:buFont typeface="Arial" panose="020B0604020202020204" pitchFamily="34" charset="0"/>
              <a:buChar char="•"/>
            </a:pPr>
            <a:r>
              <a:rPr lang="en-GB" sz="1200" dirty="0"/>
              <a:t>Working fast but not smart</a:t>
            </a:r>
          </a:p>
        </p:txBody>
      </p:sp>
      <p:sp>
        <p:nvSpPr>
          <p:cNvPr id="10" name="TextBox 9">
            <a:extLst>
              <a:ext uri="{FF2B5EF4-FFF2-40B4-BE49-F238E27FC236}">
                <a16:creationId xmlns:a16="http://schemas.microsoft.com/office/drawing/2014/main" id="{89277B84-0FEB-F147-B4A7-93C87F8288AE}"/>
              </a:ext>
            </a:extLst>
          </p:cNvPr>
          <p:cNvSpPr txBox="1"/>
          <p:nvPr/>
        </p:nvSpPr>
        <p:spPr>
          <a:xfrm>
            <a:off x="386360" y="1326769"/>
            <a:ext cx="1813376" cy="830997"/>
          </a:xfrm>
          <a:prstGeom prst="rect">
            <a:avLst/>
          </a:prstGeom>
          <a:noFill/>
        </p:spPr>
        <p:txBody>
          <a:bodyPr wrap="square" rtlCol="0">
            <a:spAutoFit/>
          </a:bodyPr>
          <a:lstStyle/>
          <a:p>
            <a:pPr marL="285750" indent="-285750">
              <a:buFont typeface="Arial" panose="020B0604020202020204" pitchFamily="34" charset="0"/>
              <a:buChar char="•"/>
            </a:pPr>
            <a:r>
              <a:rPr lang="en-GB" sz="1200" dirty="0"/>
              <a:t>Being thoughtful</a:t>
            </a:r>
          </a:p>
          <a:p>
            <a:pPr marL="285750" indent="-285750">
              <a:buFont typeface="Arial" panose="020B0604020202020204" pitchFamily="34" charset="0"/>
              <a:buChar char="•"/>
            </a:pPr>
            <a:r>
              <a:rPr lang="en-GB" sz="1200" dirty="0"/>
              <a:t>Taking time to plan</a:t>
            </a:r>
          </a:p>
          <a:p>
            <a:pPr marL="285750" indent="-285750">
              <a:buFont typeface="Arial" panose="020B0604020202020204" pitchFamily="34" charset="0"/>
              <a:buChar char="•"/>
            </a:pPr>
            <a:r>
              <a:rPr lang="en-GB" sz="1200" dirty="0"/>
              <a:t>Coordinating activities with others</a:t>
            </a:r>
          </a:p>
        </p:txBody>
      </p:sp>
    </p:spTree>
    <p:extLst>
      <p:ext uri="{BB962C8B-B14F-4D97-AF65-F5344CB8AC3E}">
        <p14:creationId xmlns:p14="http://schemas.microsoft.com/office/powerpoint/2010/main" val="1000037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4" grpId="0"/>
      <p:bldP spid="8" grpId="0"/>
      <p:bldP spid="9"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50991912-57C0-D047-ABB8-26771609F212}"/>
              </a:ext>
            </a:extLst>
          </p:cNvPr>
          <p:cNvSpPr txBox="1"/>
          <p:nvPr/>
        </p:nvSpPr>
        <p:spPr>
          <a:xfrm>
            <a:off x="324465" y="338106"/>
            <a:ext cx="2281083" cy="369332"/>
          </a:xfrm>
          <a:prstGeom prst="rect">
            <a:avLst/>
          </a:prstGeom>
          <a:solidFill>
            <a:schemeClr val="bg1"/>
          </a:solidFill>
        </p:spPr>
        <p:txBody>
          <a:bodyPr wrap="square" rtlCol="0">
            <a:spAutoFit/>
          </a:bodyPr>
          <a:lstStyle/>
          <a:p>
            <a:endParaRPr lang="fr-FR" dirty="0"/>
          </a:p>
        </p:txBody>
      </p:sp>
      <p:sp>
        <p:nvSpPr>
          <p:cNvPr id="5" name="Text Placeholder 1">
            <a:extLst>
              <a:ext uri="{FF2B5EF4-FFF2-40B4-BE49-F238E27FC236}">
                <a16:creationId xmlns:a16="http://schemas.microsoft.com/office/drawing/2014/main" id="{8AAA98F2-9632-C848-A7A9-A06CAA09B2BE}"/>
              </a:ext>
            </a:extLst>
          </p:cNvPr>
          <p:cNvSpPr txBox="1">
            <a:spLocks/>
          </p:cNvSpPr>
          <p:nvPr/>
        </p:nvSpPr>
        <p:spPr>
          <a:xfrm>
            <a:off x="299228" y="338755"/>
            <a:ext cx="5924213" cy="625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800" dirty="0">
                <a:solidFill>
                  <a:schemeClr val="accent2"/>
                </a:solidFill>
              </a:rPr>
              <a:t>Overarching Lessons – Somalia (1 of 2)</a:t>
            </a:r>
          </a:p>
        </p:txBody>
      </p:sp>
      <p:sp>
        <p:nvSpPr>
          <p:cNvPr id="6" name="Text Placeholder 3">
            <a:extLst>
              <a:ext uri="{FF2B5EF4-FFF2-40B4-BE49-F238E27FC236}">
                <a16:creationId xmlns:a16="http://schemas.microsoft.com/office/drawing/2014/main" id="{D1FB2FA8-3D2F-1D45-9648-87ECFCB7BAFC}"/>
              </a:ext>
            </a:extLst>
          </p:cNvPr>
          <p:cNvSpPr txBox="1">
            <a:spLocks/>
          </p:cNvSpPr>
          <p:nvPr/>
        </p:nvSpPr>
        <p:spPr>
          <a:xfrm>
            <a:off x="321476" y="933492"/>
            <a:ext cx="4379616" cy="410657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dirty="0"/>
              <a:t>Significant </a:t>
            </a:r>
            <a:r>
              <a:rPr lang="en-US" sz="1600" b="1" dirty="0"/>
              <a:t>hurdles in generating country-level engagement and trust</a:t>
            </a:r>
            <a:r>
              <a:rPr lang="en-US" sz="1600" dirty="0"/>
              <a:t>, as well as </a:t>
            </a:r>
            <a:r>
              <a:rPr lang="en-US" sz="1600" b="1" dirty="0"/>
              <a:t>ambiguities in concepts and decision-making processes </a:t>
            </a:r>
            <a:r>
              <a:rPr lang="en-US" sz="1600" dirty="0"/>
              <a:t>led to a challenging first pilot, with the following key lessons emerging: </a:t>
            </a:r>
          </a:p>
          <a:p>
            <a:pPr marL="0" indent="0">
              <a:buNone/>
            </a:pPr>
            <a:r>
              <a:rPr lang="en-US" sz="1600" b="1" dirty="0"/>
              <a:t>1. </a:t>
            </a:r>
            <a:r>
              <a:rPr lang="en-US" sz="1600" dirty="0"/>
              <a:t>There are trade-offs between speed of delivering the pilot and generating understanding and ownership in a country with little prior anticipatory action experience</a:t>
            </a:r>
          </a:p>
          <a:p>
            <a:pPr marL="0" indent="0">
              <a:buNone/>
            </a:pPr>
            <a:r>
              <a:rPr lang="en-US" sz="1600" b="1" dirty="0"/>
              <a:t>2. </a:t>
            </a:r>
            <a:r>
              <a:rPr lang="en-US" sz="1600" dirty="0"/>
              <a:t>Establishing relevant triggers requires: </a:t>
            </a:r>
          </a:p>
          <a:p>
            <a:pPr lvl="1"/>
            <a:r>
              <a:rPr lang="en-US" sz="1600" dirty="0"/>
              <a:t>starting with existing systems and capacity</a:t>
            </a:r>
          </a:p>
          <a:p>
            <a:pPr lvl="1"/>
            <a:r>
              <a:rPr lang="en-US" sz="1600" dirty="0"/>
              <a:t>identifying feasible interventions to mitigate the impacts of a shock that account for operational readiness</a:t>
            </a:r>
          </a:p>
          <a:p>
            <a:pPr lvl="1"/>
            <a:r>
              <a:rPr lang="en-US" sz="1600" dirty="0"/>
              <a:t>working back to build the plan and trigger </a:t>
            </a:r>
          </a:p>
          <a:p>
            <a:pPr lvl="1"/>
            <a:r>
              <a:rPr lang="en-US" sz="1600" dirty="0"/>
              <a:t>establishing a clear monitoring plan</a:t>
            </a:r>
          </a:p>
        </p:txBody>
      </p:sp>
      <p:pic>
        <p:nvPicPr>
          <p:cNvPr id="7" name="Picture Placeholder 5">
            <a:extLst>
              <a:ext uri="{FF2B5EF4-FFF2-40B4-BE49-F238E27FC236}">
                <a16:creationId xmlns:a16="http://schemas.microsoft.com/office/drawing/2014/main" id="{A426DA7C-82CC-3342-A451-D84555828292}"/>
              </a:ext>
            </a:extLst>
          </p:cNvPr>
          <p:cNvPicPr>
            <a:picLocks noChangeAspect="1"/>
          </p:cNvPicPr>
          <p:nvPr/>
        </p:nvPicPr>
        <p:blipFill rotWithShape="1">
          <a:blip r:embed="rId3"/>
          <a:srcRect l="8884" t="21567" r="50000" b="11343"/>
          <a:stretch/>
        </p:blipFill>
        <p:spPr>
          <a:xfrm>
            <a:off x="4611403" y="707438"/>
            <a:ext cx="4211120" cy="4294658"/>
          </a:xfrm>
          <a:prstGeom prst="rect">
            <a:avLst/>
          </a:prstGeom>
        </p:spPr>
      </p:pic>
    </p:spTree>
    <p:extLst>
      <p:ext uri="{BB962C8B-B14F-4D97-AF65-F5344CB8AC3E}">
        <p14:creationId xmlns:p14="http://schemas.microsoft.com/office/powerpoint/2010/main" val="21107813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50991912-57C0-D047-ABB8-26771609F212}"/>
              </a:ext>
            </a:extLst>
          </p:cNvPr>
          <p:cNvSpPr txBox="1"/>
          <p:nvPr/>
        </p:nvSpPr>
        <p:spPr>
          <a:xfrm>
            <a:off x="324465" y="338106"/>
            <a:ext cx="2281083" cy="369332"/>
          </a:xfrm>
          <a:prstGeom prst="rect">
            <a:avLst/>
          </a:prstGeom>
          <a:solidFill>
            <a:schemeClr val="bg1"/>
          </a:solidFill>
        </p:spPr>
        <p:txBody>
          <a:bodyPr wrap="square" rtlCol="0">
            <a:spAutoFit/>
          </a:bodyPr>
          <a:lstStyle/>
          <a:p>
            <a:endParaRPr lang="fr-FR" dirty="0"/>
          </a:p>
        </p:txBody>
      </p:sp>
      <p:sp>
        <p:nvSpPr>
          <p:cNvPr id="5" name="Text Placeholder 1">
            <a:extLst>
              <a:ext uri="{FF2B5EF4-FFF2-40B4-BE49-F238E27FC236}">
                <a16:creationId xmlns:a16="http://schemas.microsoft.com/office/drawing/2014/main" id="{8AAA98F2-9632-C848-A7A9-A06CAA09B2BE}"/>
              </a:ext>
            </a:extLst>
          </p:cNvPr>
          <p:cNvSpPr txBox="1">
            <a:spLocks/>
          </p:cNvSpPr>
          <p:nvPr/>
        </p:nvSpPr>
        <p:spPr>
          <a:xfrm>
            <a:off x="299228" y="338755"/>
            <a:ext cx="5924213" cy="625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800" dirty="0">
                <a:solidFill>
                  <a:schemeClr val="accent2"/>
                </a:solidFill>
              </a:rPr>
              <a:t>Overarching Lessons – Somalia (2 of 2)</a:t>
            </a:r>
          </a:p>
        </p:txBody>
      </p:sp>
      <p:sp>
        <p:nvSpPr>
          <p:cNvPr id="6" name="Text Placeholder 3">
            <a:extLst>
              <a:ext uri="{FF2B5EF4-FFF2-40B4-BE49-F238E27FC236}">
                <a16:creationId xmlns:a16="http://schemas.microsoft.com/office/drawing/2014/main" id="{D1FB2FA8-3D2F-1D45-9648-87ECFCB7BAFC}"/>
              </a:ext>
            </a:extLst>
          </p:cNvPr>
          <p:cNvSpPr txBox="1">
            <a:spLocks/>
          </p:cNvSpPr>
          <p:nvPr/>
        </p:nvSpPr>
        <p:spPr>
          <a:xfrm>
            <a:off x="321477" y="964314"/>
            <a:ext cx="3978381" cy="410657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b="1" dirty="0"/>
              <a:t>3. </a:t>
            </a:r>
            <a:r>
              <a:rPr lang="en-US" sz="1600" dirty="0"/>
              <a:t>AA funds have now been triggered for non-drought specific crises, shifting the nature of the pilot (though maintaining prior planned interventions that remain relevant), and impacting decision-making processes. </a:t>
            </a:r>
          </a:p>
          <a:p>
            <a:pPr marL="0" indent="0">
              <a:buNone/>
            </a:pPr>
            <a:r>
              <a:rPr lang="en-US" sz="1600" b="1" dirty="0"/>
              <a:t>4. </a:t>
            </a:r>
            <a:r>
              <a:rPr lang="en-US" sz="1600" dirty="0"/>
              <a:t>Partnership with the World Bank offered opportunities for additional financing and partnership, as well as added challenges to negotiate in managing HQ-led requirements with country-level recommendations and concerns.</a:t>
            </a:r>
          </a:p>
          <a:p>
            <a:pPr marL="457200" indent="-457200">
              <a:buFont typeface="+mj-lt"/>
              <a:buAutoNum type="arabicPeriod"/>
            </a:pPr>
            <a:endParaRPr lang="en-US" sz="1600" dirty="0"/>
          </a:p>
        </p:txBody>
      </p:sp>
      <p:pic>
        <p:nvPicPr>
          <p:cNvPr id="7" name="Picture Placeholder 5">
            <a:extLst>
              <a:ext uri="{FF2B5EF4-FFF2-40B4-BE49-F238E27FC236}">
                <a16:creationId xmlns:a16="http://schemas.microsoft.com/office/drawing/2014/main" id="{A426DA7C-82CC-3342-A451-D84555828292}"/>
              </a:ext>
            </a:extLst>
          </p:cNvPr>
          <p:cNvPicPr>
            <a:picLocks noChangeAspect="1"/>
          </p:cNvPicPr>
          <p:nvPr/>
        </p:nvPicPr>
        <p:blipFill rotWithShape="1">
          <a:blip r:embed="rId3"/>
          <a:srcRect l="8884" t="21567" r="50000" b="11343"/>
          <a:stretch/>
        </p:blipFill>
        <p:spPr>
          <a:xfrm>
            <a:off x="4611403" y="707438"/>
            <a:ext cx="4211120" cy="4294658"/>
          </a:xfrm>
          <a:prstGeom prst="rect">
            <a:avLst/>
          </a:prstGeom>
        </p:spPr>
      </p:pic>
    </p:spTree>
    <p:extLst>
      <p:ext uri="{BB962C8B-B14F-4D97-AF65-F5344CB8AC3E}">
        <p14:creationId xmlns:p14="http://schemas.microsoft.com/office/powerpoint/2010/main" val="37497008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50991912-57C0-D047-ABB8-26771609F212}"/>
              </a:ext>
            </a:extLst>
          </p:cNvPr>
          <p:cNvSpPr txBox="1"/>
          <p:nvPr/>
        </p:nvSpPr>
        <p:spPr>
          <a:xfrm>
            <a:off x="324465" y="338106"/>
            <a:ext cx="2281083" cy="369332"/>
          </a:xfrm>
          <a:prstGeom prst="rect">
            <a:avLst/>
          </a:prstGeom>
          <a:solidFill>
            <a:schemeClr val="bg1"/>
          </a:solidFill>
        </p:spPr>
        <p:txBody>
          <a:bodyPr wrap="square" rtlCol="0">
            <a:spAutoFit/>
          </a:bodyPr>
          <a:lstStyle/>
          <a:p>
            <a:endParaRPr lang="fr-FR" dirty="0"/>
          </a:p>
        </p:txBody>
      </p:sp>
      <p:sp>
        <p:nvSpPr>
          <p:cNvPr id="8" name="Text Placeholder 2">
            <a:extLst>
              <a:ext uri="{FF2B5EF4-FFF2-40B4-BE49-F238E27FC236}">
                <a16:creationId xmlns:a16="http://schemas.microsoft.com/office/drawing/2014/main" id="{014268CA-B397-1541-90E6-3ECA73D587E5}"/>
              </a:ext>
            </a:extLst>
          </p:cNvPr>
          <p:cNvSpPr txBox="1">
            <a:spLocks/>
          </p:cNvSpPr>
          <p:nvPr/>
        </p:nvSpPr>
        <p:spPr>
          <a:xfrm>
            <a:off x="350737" y="791258"/>
            <a:ext cx="4293765" cy="4352242"/>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600" dirty="0"/>
              <a:t>Thanks to significant prior FBF and FBA experience and expertise, OCHA’s strong coordination role, and trusting and transparent partnerships, the pilot served its purpose by:</a:t>
            </a:r>
          </a:p>
          <a:p>
            <a:pPr marL="342900" indent="-342900">
              <a:spcAft>
                <a:spcPts val="600"/>
              </a:spcAft>
              <a:buFont typeface="+mj-lt"/>
              <a:buAutoNum type="arabicPeriod"/>
            </a:pPr>
            <a:r>
              <a:rPr lang="en-US" sz="1600" b="1" dirty="0"/>
              <a:t>Demonstrating the feasibility of scaling </a:t>
            </a:r>
            <a:r>
              <a:rPr lang="en-US" sz="1600" dirty="0"/>
              <a:t>anticipatory action with CERF funding</a:t>
            </a:r>
          </a:p>
          <a:p>
            <a:pPr marL="342900" indent="-342900">
              <a:spcAft>
                <a:spcPts val="600"/>
              </a:spcAft>
              <a:buFont typeface="+mj-lt"/>
              <a:buAutoNum type="arabicPeriod"/>
            </a:pPr>
            <a:r>
              <a:rPr lang="en-US" sz="1600" b="1" dirty="0"/>
              <a:t>Bringing</a:t>
            </a:r>
            <a:r>
              <a:rPr lang="en-US" sz="1600" dirty="0"/>
              <a:t> </a:t>
            </a:r>
            <a:r>
              <a:rPr lang="en-US" sz="1600" b="1" dirty="0"/>
              <a:t>greater international attention </a:t>
            </a:r>
            <a:r>
              <a:rPr lang="en-US" sz="1600" dirty="0"/>
              <a:t>to the potential value and impact of acting in advance of a disaster where possible </a:t>
            </a:r>
          </a:p>
          <a:p>
            <a:pPr marL="342900" indent="-342900">
              <a:spcAft>
                <a:spcPts val="600"/>
              </a:spcAft>
              <a:buFont typeface="+mj-lt"/>
              <a:buAutoNum type="arabicPeriod"/>
            </a:pPr>
            <a:r>
              <a:rPr lang="en-US" sz="1600" b="1" dirty="0"/>
              <a:t>Reminding partners what is achievable </a:t>
            </a:r>
            <a:r>
              <a:rPr lang="en-US" sz="1600" dirty="0"/>
              <a:t>in a short amount of time when a motivated “coalition of the willing” comes together around a clear common goal</a:t>
            </a:r>
          </a:p>
          <a:p>
            <a:pPr marL="342900" indent="-342900">
              <a:spcAft>
                <a:spcPts val="600"/>
              </a:spcAft>
              <a:buFont typeface="+mj-lt"/>
              <a:buAutoNum type="arabicPeriod"/>
            </a:pPr>
            <a:r>
              <a:rPr lang="en-US" sz="1600" b="1" dirty="0"/>
              <a:t>Generating significant learning </a:t>
            </a:r>
            <a:r>
              <a:rPr lang="en-US" sz="1600" dirty="0"/>
              <a:t>on administrative bottle-necks and hurdles to overcome for rapid onset disasters</a:t>
            </a:r>
          </a:p>
          <a:p>
            <a:endParaRPr lang="en-GB" sz="2400" dirty="0"/>
          </a:p>
        </p:txBody>
      </p:sp>
      <p:pic>
        <p:nvPicPr>
          <p:cNvPr id="9" name="Picture 2" descr="The floods started late last month, and after briefly easing continued to worsen, destroying crops and driving people from their homes in several impoverished regions [Sultan Mahmud/AFP]">
            <a:extLst>
              <a:ext uri="{FF2B5EF4-FFF2-40B4-BE49-F238E27FC236}">
                <a16:creationId xmlns:a16="http://schemas.microsoft.com/office/drawing/2014/main" id="{B3BE0DB0-56A0-7145-A16E-10B413A9C98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250" t="2230" r="24214" b="3568"/>
          <a:stretch/>
        </p:blipFill>
        <p:spPr bwMode="auto">
          <a:xfrm>
            <a:off x="4735114" y="862642"/>
            <a:ext cx="4096035" cy="396798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0014249-6C59-704E-9082-2D9CA4B0CE89}"/>
              </a:ext>
            </a:extLst>
          </p:cNvPr>
          <p:cNvSpPr txBox="1"/>
          <p:nvPr/>
        </p:nvSpPr>
        <p:spPr>
          <a:xfrm>
            <a:off x="4720766" y="4826223"/>
            <a:ext cx="2986608" cy="261610"/>
          </a:xfrm>
          <a:prstGeom prst="rect">
            <a:avLst/>
          </a:prstGeom>
          <a:noFill/>
        </p:spPr>
        <p:txBody>
          <a:bodyPr wrap="square" rtlCol="0">
            <a:spAutoFit/>
          </a:bodyPr>
          <a:lstStyle/>
          <a:p>
            <a:r>
              <a:rPr lang="en-GB" sz="1050" i="1" dirty="0"/>
              <a:t>Photo Credit: Sultan Mahmud/AFP</a:t>
            </a:r>
          </a:p>
        </p:txBody>
      </p:sp>
      <p:sp>
        <p:nvSpPr>
          <p:cNvPr id="7" name="Text Placeholder 1">
            <a:extLst>
              <a:ext uri="{FF2B5EF4-FFF2-40B4-BE49-F238E27FC236}">
                <a16:creationId xmlns:a16="http://schemas.microsoft.com/office/drawing/2014/main" id="{B6FE6FB5-DC45-3349-A843-2C54311039B2}"/>
              </a:ext>
            </a:extLst>
          </p:cNvPr>
          <p:cNvSpPr txBox="1">
            <a:spLocks/>
          </p:cNvSpPr>
          <p:nvPr/>
        </p:nvSpPr>
        <p:spPr>
          <a:xfrm>
            <a:off x="299228" y="338755"/>
            <a:ext cx="6946961" cy="625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800" dirty="0">
                <a:solidFill>
                  <a:schemeClr val="accent2"/>
                </a:solidFill>
              </a:rPr>
              <a:t>Overarching Lessons – Bangladesh (1 of 1)</a:t>
            </a:r>
          </a:p>
        </p:txBody>
      </p:sp>
    </p:spTree>
    <p:extLst>
      <p:ext uri="{BB962C8B-B14F-4D97-AF65-F5344CB8AC3E}">
        <p14:creationId xmlns:p14="http://schemas.microsoft.com/office/powerpoint/2010/main" val="7965701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EDFB4F-E9A0-524D-93F7-C059A8DAE357}"/>
              </a:ext>
            </a:extLst>
          </p:cNvPr>
          <p:cNvSpPr>
            <a:spLocks noGrp="1"/>
          </p:cNvSpPr>
          <p:nvPr>
            <p:ph type="body" sz="quarter" idx="13"/>
          </p:nvPr>
        </p:nvSpPr>
        <p:spPr>
          <a:xfrm>
            <a:off x="4847623" y="2246139"/>
            <a:ext cx="3099600" cy="848243"/>
          </a:xfrm>
        </p:spPr>
        <p:txBody>
          <a:bodyPr/>
          <a:lstStyle/>
          <a:p>
            <a:r>
              <a:rPr lang="en-US" dirty="0"/>
              <a:t>Background</a:t>
            </a:r>
          </a:p>
        </p:txBody>
      </p:sp>
      <p:sp>
        <p:nvSpPr>
          <p:cNvPr id="4" name="Text Placeholder 3">
            <a:extLst>
              <a:ext uri="{FF2B5EF4-FFF2-40B4-BE49-F238E27FC236}">
                <a16:creationId xmlns:a16="http://schemas.microsoft.com/office/drawing/2014/main" id="{A401A155-D6C4-EA4E-87EC-1EB013EC23A7}"/>
              </a:ext>
            </a:extLst>
          </p:cNvPr>
          <p:cNvSpPr>
            <a:spLocks noGrp="1"/>
          </p:cNvSpPr>
          <p:nvPr>
            <p:ph type="body" sz="quarter" idx="12"/>
          </p:nvPr>
        </p:nvSpPr>
        <p:spPr>
          <a:xfrm>
            <a:off x="567904" y="1023830"/>
            <a:ext cx="3728474" cy="3397168"/>
          </a:xfrm>
        </p:spPr>
        <p:txBody>
          <a:bodyPr/>
          <a:lstStyle/>
          <a:p>
            <a:r>
              <a:rPr lang="en-US" sz="1200" dirty="0"/>
              <a:t>UN-OCHA is undertaking anticipatory action (AA) pilots for drought in Somalia (continued from 2019) and Ethiopia, and floods in Bangladesh. </a:t>
            </a:r>
          </a:p>
          <a:p>
            <a:endParaRPr lang="en-US" sz="1200" dirty="0"/>
          </a:p>
          <a:p>
            <a:r>
              <a:rPr lang="en-US" sz="1200" dirty="0"/>
              <a:t>The Centre is supporting UN-OCHA’s learning from the pilots. Three areas for learning have been identified: </a:t>
            </a:r>
          </a:p>
          <a:p>
            <a:pPr marL="285750" indent="-285750">
              <a:buFont typeface="+mj-lt"/>
              <a:buAutoNum type="arabicPeriod"/>
            </a:pPr>
            <a:r>
              <a:rPr lang="en-US" sz="1200" dirty="0"/>
              <a:t>the process to put in place the action plans and benefits arising from this, </a:t>
            </a:r>
          </a:p>
          <a:p>
            <a:pPr marL="285750" indent="-285750">
              <a:buFont typeface="+mj-lt"/>
              <a:buAutoNum type="arabicPeriod"/>
            </a:pPr>
            <a:r>
              <a:rPr lang="en-US" sz="1200" dirty="0"/>
              <a:t>the delivery of timely support to at-risk households when the actions have been triggered, and </a:t>
            </a:r>
          </a:p>
          <a:p>
            <a:pPr marL="285750" indent="-285750">
              <a:buFont typeface="+mj-lt"/>
              <a:buAutoNum type="arabicPeriod"/>
            </a:pPr>
            <a:r>
              <a:rPr lang="en-US" sz="1200" dirty="0"/>
              <a:t>the impact of triggered actions on household welfare.</a:t>
            </a:r>
          </a:p>
          <a:p>
            <a:endParaRPr lang="en-US" sz="1200" dirty="0"/>
          </a:p>
        </p:txBody>
      </p:sp>
    </p:spTree>
    <p:extLst>
      <p:ext uri="{BB962C8B-B14F-4D97-AF65-F5344CB8AC3E}">
        <p14:creationId xmlns:p14="http://schemas.microsoft.com/office/powerpoint/2010/main" val="25338419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50991912-57C0-D047-ABB8-26771609F212}"/>
              </a:ext>
            </a:extLst>
          </p:cNvPr>
          <p:cNvSpPr txBox="1"/>
          <p:nvPr/>
        </p:nvSpPr>
        <p:spPr>
          <a:xfrm>
            <a:off x="324465" y="338106"/>
            <a:ext cx="2281083" cy="369332"/>
          </a:xfrm>
          <a:prstGeom prst="rect">
            <a:avLst/>
          </a:prstGeom>
          <a:solidFill>
            <a:schemeClr val="bg1"/>
          </a:solidFill>
        </p:spPr>
        <p:txBody>
          <a:bodyPr wrap="square" rtlCol="0">
            <a:spAutoFit/>
          </a:bodyPr>
          <a:lstStyle/>
          <a:p>
            <a:endParaRPr lang="fr-FR" dirty="0"/>
          </a:p>
        </p:txBody>
      </p:sp>
      <p:sp>
        <p:nvSpPr>
          <p:cNvPr id="3" name="TextBox 2">
            <a:extLst>
              <a:ext uri="{FF2B5EF4-FFF2-40B4-BE49-F238E27FC236}">
                <a16:creationId xmlns:a16="http://schemas.microsoft.com/office/drawing/2014/main" id="{8098D2F8-5C36-0041-849F-2DBCF4F6CFF2}"/>
              </a:ext>
            </a:extLst>
          </p:cNvPr>
          <p:cNvSpPr txBox="1"/>
          <p:nvPr/>
        </p:nvSpPr>
        <p:spPr>
          <a:xfrm>
            <a:off x="5749135" y="1570871"/>
            <a:ext cx="3027308" cy="2862322"/>
          </a:xfrm>
          <a:prstGeom prst="rect">
            <a:avLst/>
          </a:prstGeom>
          <a:noFill/>
        </p:spPr>
        <p:txBody>
          <a:bodyPr wrap="square" rtlCol="0">
            <a:spAutoFit/>
          </a:bodyPr>
          <a:lstStyle/>
          <a:p>
            <a:pPr algn="ctr"/>
            <a:r>
              <a:rPr lang="en-GB" sz="2000" dirty="0"/>
              <a:t>Listen to and build from existing in-country systems</a:t>
            </a:r>
          </a:p>
          <a:p>
            <a:pPr marL="285750" indent="-285750" algn="ctr">
              <a:buFont typeface="Arial" panose="020B0604020202020204" pitchFamily="34" charset="0"/>
              <a:buChar char="•"/>
            </a:pPr>
            <a:endParaRPr lang="en-GB" sz="2000" dirty="0"/>
          </a:p>
          <a:p>
            <a:pPr lvl="0" algn="ctr" defTabSz="685800">
              <a:defRPr/>
            </a:pPr>
            <a:r>
              <a:rPr lang="en-US" sz="2000" dirty="0"/>
              <a:t>Engage in a process of co-discovering solutions</a:t>
            </a:r>
          </a:p>
          <a:p>
            <a:pPr algn="ctr"/>
            <a:endParaRPr lang="en-GB" sz="2000" dirty="0"/>
          </a:p>
          <a:p>
            <a:pPr algn="ctr"/>
            <a:r>
              <a:rPr lang="en-GB" sz="2000" dirty="0"/>
              <a:t>Pressure to deliver “proof-of-concept” that generates buy-in and momentum</a:t>
            </a:r>
            <a:endParaRPr lang="fr-FR" sz="2000" dirty="0"/>
          </a:p>
        </p:txBody>
      </p:sp>
      <p:sp>
        <p:nvSpPr>
          <p:cNvPr id="12" name="Rectangle 11">
            <a:extLst>
              <a:ext uri="{FF2B5EF4-FFF2-40B4-BE49-F238E27FC236}">
                <a16:creationId xmlns:a16="http://schemas.microsoft.com/office/drawing/2014/main" id="{CD085AA6-177E-6040-A9F3-032750BB9435}"/>
              </a:ext>
            </a:extLst>
          </p:cNvPr>
          <p:cNvSpPr/>
          <p:nvPr/>
        </p:nvSpPr>
        <p:spPr>
          <a:xfrm>
            <a:off x="367556" y="1570871"/>
            <a:ext cx="2822019" cy="2862322"/>
          </a:xfrm>
          <a:prstGeom prst="rect">
            <a:avLst/>
          </a:prstGeom>
        </p:spPr>
        <p:txBody>
          <a:bodyPr wrap="square">
            <a:spAutoFit/>
          </a:bodyPr>
          <a:lstStyle/>
          <a:p>
            <a:pPr algn="ctr"/>
            <a:r>
              <a:rPr lang="en-US" sz="2000" dirty="0"/>
              <a:t>Drive forward a vision for impactful global change</a:t>
            </a:r>
          </a:p>
          <a:p>
            <a:pPr marL="285750" indent="-285750" algn="ctr">
              <a:buFont typeface="Arial" panose="020B0604020202020204" pitchFamily="34" charset="0"/>
              <a:buChar char="•"/>
            </a:pPr>
            <a:endParaRPr lang="en-US" sz="2000" dirty="0"/>
          </a:p>
          <a:p>
            <a:pPr lvl="0" algn="ctr" defTabSz="685800">
              <a:defRPr/>
            </a:pPr>
            <a:r>
              <a:rPr lang="en-US" sz="2000" dirty="0"/>
              <a:t>Establish pre-agreed terms and methods </a:t>
            </a:r>
          </a:p>
          <a:p>
            <a:pPr algn="ctr"/>
            <a:endParaRPr lang="en-US" sz="2000" dirty="0"/>
          </a:p>
          <a:p>
            <a:pPr algn="ctr"/>
            <a:r>
              <a:rPr lang="en-US" sz="2000" dirty="0"/>
              <a:t>Build foundations of trust, partnership, systems and expertise</a:t>
            </a:r>
          </a:p>
        </p:txBody>
      </p:sp>
      <p:cxnSp>
        <p:nvCxnSpPr>
          <p:cNvPr id="17" name="Straight Arrow Connector 16">
            <a:extLst>
              <a:ext uri="{FF2B5EF4-FFF2-40B4-BE49-F238E27FC236}">
                <a16:creationId xmlns:a16="http://schemas.microsoft.com/office/drawing/2014/main" id="{CC6769C6-38AF-4C45-A8F8-B2F86730D58E}"/>
              </a:ext>
            </a:extLst>
          </p:cNvPr>
          <p:cNvCxnSpPr>
            <a:cxnSpLocks/>
          </p:cNvCxnSpPr>
          <p:nvPr/>
        </p:nvCxnSpPr>
        <p:spPr>
          <a:xfrm>
            <a:off x="3230613" y="2932609"/>
            <a:ext cx="2350541" cy="0"/>
          </a:xfrm>
          <a:prstGeom prst="straightConnector1">
            <a:avLst/>
          </a:prstGeom>
          <a:ln w="1016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4" name="Text Placeholder 1">
            <a:extLst>
              <a:ext uri="{FF2B5EF4-FFF2-40B4-BE49-F238E27FC236}">
                <a16:creationId xmlns:a16="http://schemas.microsoft.com/office/drawing/2014/main" id="{23D93092-DCA8-304E-AC84-6705317470CF}"/>
              </a:ext>
            </a:extLst>
          </p:cNvPr>
          <p:cNvSpPr txBox="1">
            <a:spLocks/>
          </p:cNvSpPr>
          <p:nvPr/>
        </p:nvSpPr>
        <p:spPr>
          <a:xfrm>
            <a:off x="491706" y="379413"/>
            <a:ext cx="7965037" cy="854164"/>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sz="2400" dirty="0">
                <a:solidFill>
                  <a:srgbClr val="FF3D17"/>
                </a:solidFill>
              </a:rPr>
              <a:t>“Work-shopping” polarities at play in AA pilots to identify areas needing more attention going forward (examples) </a:t>
            </a:r>
            <a:endParaRPr lang="fr-FR" sz="2400" dirty="0">
              <a:solidFill>
                <a:srgbClr val="FF3D17"/>
              </a:solidFill>
            </a:endParaRPr>
          </a:p>
        </p:txBody>
      </p:sp>
      <p:cxnSp>
        <p:nvCxnSpPr>
          <p:cNvPr id="13" name="Straight Arrow Connector 12">
            <a:extLst>
              <a:ext uri="{FF2B5EF4-FFF2-40B4-BE49-F238E27FC236}">
                <a16:creationId xmlns:a16="http://schemas.microsoft.com/office/drawing/2014/main" id="{CD53447F-5C17-9B41-AF3C-600F5B1562F0}"/>
              </a:ext>
            </a:extLst>
          </p:cNvPr>
          <p:cNvCxnSpPr>
            <a:cxnSpLocks/>
          </p:cNvCxnSpPr>
          <p:nvPr/>
        </p:nvCxnSpPr>
        <p:spPr>
          <a:xfrm>
            <a:off x="3230613" y="3842489"/>
            <a:ext cx="2350541" cy="0"/>
          </a:xfrm>
          <a:prstGeom prst="straightConnector1">
            <a:avLst/>
          </a:prstGeom>
          <a:ln w="1016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6F3CA38-220C-7E4F-862B-45E19D9092C1}"/>
              </a:ext>
            </a:extLst>
          </p:cNvPr>
          <p:cNvCxnSpPr>
            <a:cxnSpLocks/>
          </p:cNvCxnSpPr>
          <p:nvPr/>
        </p:nvCxnSpPr>
        <p:spPr>
          <a:xfrm>
            <a:off x="3230613" y="2018209"/>
            <a:ext cx="2350541" cy="0"/>
          </a:xfrm>
          <a:prstGeom prst="straightConnector1">
            <a:avLst/>
          </a:prstGeom>
          <a:ln w="1016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1041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FCB085F-43D9-3A48-9A55-C20625D1C375}"/>
              </a:ext>
            </a:extLst>
          </p:cNvPr>
          <p:cNvSpPr>
            <a:spLocks noGrp="1"/>
          </p:cNvSpPr>
          <p:nvPr>
            <p:ph type="body" sz="quarter" idx="13"/>
          </p:nvPr>
        </p:nvSpPr>
        <p:spPr>
          <a:xfrm>
            <a:off x="762043" y="2072301"/>
            <a:ext cx="3099600" cy="2653200"/>
          </a:xfrm>
        </p:spPr>
        <p:txBody>
          <a:bodyPr>
            <a:normAutofit/>
          </a:bodyPr>
          <a:lstStyle/>
          <a:p>
            <a:r>
              <a:rPr lang="en-US" sz="3600" dirty="0"/>
              <a:t>Questions &amp; Discussion</a:t>
            </a:r>
          </a:p>
        </p:txBody>
      </p:sp>
    </p:spTree>
    <p:extLst>
      <p:ext uri="{BB962C8B-B14F-4D97-AF65-F5344CB8AC3E}">
        <p14:creationId xmlns:p14="http://schemas.microsoft.com/office/powerpoint/2010/main" val="3091588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FCB085F-43D9-3A48-9A55-C20625D1C375}"/>
              </a:ext>
            </a:extLst>
          </p:cNvPr>
          <p:cNvSpPr>
            <a:spLocks noGrp="1"/>
          </p:cNvSpPr>
          <p:nvPr>
            <p:ph type="body" sz="quarter" idx="10"/>
          </p:nvPr>
        </p:nvSpPr>
        <p:spPr>
          <a:xfrm>
            <a:off x="701058" y="1642208"/>
            <a:ext cx="3576901" cy="1748106"/>
          </a:xfrm>
        </p:spPr>
        <p:txBody>
          <a:bodyPr>
            <a:normAutofit/>
          </a:bodyPr>
          <a:lstStyle/>
          <a:p>
            <a:endParaRPr lang="en-US" sz="1200" dirty="0"/>
          </a:p>
          <a:p>
            <a:r>
              <a:rPr lang="en-US" sz="2800" dirty="0"/>
              <a:t>3. Evaluating impact in Bangladesh</a:t>
            </a:r>
          </a:p>
        </p:txBody>
      </p:sp>
      <p:pic>
        <p:nvPicPr>
          <p:cNvPr id="7" name="Picture Placeholder 6">
            <a:extLst>
              <a:ext uri="{FF2B5EF4-FFF2-40B4-BE49-F238E27FC236}">
                <a16:creationId xmlns:a16="http://schemas.microsoft.com/office/drawing/2014/main" id="{3577F5FF-B050-4CF0-BCB9-C54F270F5F9B}"/>
              </a:ext>
            </a:extLst>
          </p:cNvPr>
          <p:cNvPicPr>
            <a:picLocks noGrp="1" noChangeAspect="1"/>
          </p:cNvPicPr>
          <p:nvPr>
            <p:ph type="pic" sz="quarter" idx="12"/>
          </p:nvPr>
        </p:nvPicPr>
        <p:blipFill rotWithShape="1">
          <a:blip r:embed="rId2"/>
          <a:srcRect l="20363" r="20363"/>
          <a:stretch/>
        </p:blipFill>
        <p:spPr>
          <a:prstGeom prst="rect">
            <a:avLst/>
          </a:prstGeom>
        </p:spPr>
      </p:pic>
    </p:spTree>
    <p:extLst>
      <p:ext uri="{BB962C8B-B14F-4D97-AF65-F5344CB8AC3E}">
        <p14:creationId xmlns:p14="http://schemas.microsoft.com/office/powerpoint/2010/main" val="7244843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EDA8742-F48C-4FEE-A797-01156F5F2AA5}"/>
              </a:ext>
            </a:extLst>
          </p:cNvPr>
          <p:cNvSpPr>
            <a:spLocks noGrp="1"/>
          </p:cNvSpPr>
          <p:nvPr>
            <p:ph type="body" sz="quarter" idx="13"/>
          </p:nvPr>
        </p:nvSpPr>
        <p:spPr>
          <a:xfrm>
            <a:off x="783809" y="2027682"/>
            <a:ext cx="3099600" cy="2653200"/>
          </a:xfrm>
        </p:spPr>
        <p:txBody>
          <a:bodyPr/>
          <a:lstStyle/>
          <a:p>
            <a:r>
              <a:rPr lang="en-US" dirty="0">
                <a:solidFill>
                  <a:schemeClr val="bg1"/>
                </a:solidFill>
              </a:rPr>
              <a:t>Evaluation of 2020 anticipatory action: WFP cash transfers</a:t>
            </a:r>
          </a:p>
        </p:txBody>
      </p:sp>
      <p:sp>
        <p:nvSpPr>
          <p:cNvPr id="4" name="Text Placeholder 3">
            <a:extLst>
              <a:ext uri="{FF2B5EF4-FFF2-40B4-BE49-F238E27FC236}">
                <a16:creationId xmlns:a16="http://schemas.microsoft.com/office/drawing/2014/main" id="{554FFD4F-E75E-48FB-B5D4-9F958853F446}"/>
              </a:ext>
            </a:extLst>
          </p:cNvPr>
          <p:cNvSpPr>
            <a:spLocks noGrp="1"/>
          </p:cNvSpPr>
          <p:nvPr>
            <p:ph type="body" sz="quarter" idx="12"/>
          </p:nvPr>
        </p:nvSpPr>
        <p:spPr>
          <a:xfrm>
            <a:off x="4522029" y="673376"/>
            <a:ext cx="4018997" cy="3796748"/>
          </a:xfrm>
        </p:spPr>
        <p:txBody>
          <a:bodyPr>
            <a:noAutofit/>
          </a:bodyPr>
          <a:lstStyle/>
          <a:p>
            <a:r>
              <a:rPr lang="en-US" sz="1200" b="1" dirty="0">
                <a:latin typeface="+mn-lt"/>
              </a:rPr>
              <a:t>Objective: </a:t>
            </a:r>
            <a:r>
              <a:rPr lang="en-US" sz="1200" dirty="0">
                <a:latin typeface="+mn-lt"/>
              </a:rPr>
              <a:t>quantitative impact of WFP’s anticipatory cash transfers on household welfare (food security, lower welfare losses from flooding and greater peace of mind). Replication study to Gros et al 2019, larger N. </a:t>
            </a:r>
          </a:p>
          <a:p>
            <a:r>
              <a:rPr lang="en-US" sz="1200" b="1" dirty="0">
                <a:latin typeface="+mn-lt"/>
              </a:rPr>
              <a:t>Method: </a:t>
            </a:r>
            <a:r>
              <a:rPr lang="en-US" sz="1200" dirty="0">
                <a:latin typeface="+mn-lt"/>
              </a:rPr>
              <a:t>post-evaluation using a well identified control group (baseline characteristics compared where possible). </a:t>
            </a:r>
          </a:p>
          <a:p>
            <a:r>
              <a:rPr lang="en-US" sz="1200" b="1" dirty="0">
                <a:latin typeface="+mn-lt"/>
              </a:rPr>
              <a:t>Control group</a:t>
            </a:r>
            <a:r>
              <a:rPr lang="en-US" sz="1200" dirty="0">
                <a:latin typeface="+mn-lt"/>
              </a:rPr>
              <a:t>: comparing receiving an AA transfer to not. Using the fact that, given covid, predefined lists had to be used. </a:t>
            </a:r>
          </a:p>
          <a:p>
            <a:pPr marL="171450" indent="-171450">
              <a:buFont typeface="Arial" panose="020B0604020202020204" pitchFamily="34" charset="0"/>
              <a:buChar char="•"/>
            </a:pPr>
            <a:r>
              <a:rPr lang="en-US" sz="1200" dirty="0">
                <a:latin typeface="+mn-lt"/>
              </a:rPr>
              <a:t>Initial plan: an RDD around the union flood depth cutoff. </a:t>
            </a:r>
          </a:p>
          <a:p>
            <a:pPr marL="171450" indent="-171450">
              <a:buFont typeface="Arial" panose="020B0604020202020204" pitchFamily="34" charset="0"/>
              <a:buChar char="•"/>
            </a:pPr>
            <a:r>
              <a:rPr lang="en-US" sz="1200" dirty="0">
                <a:latin typeface="+mn-lt"/>
              </a:rPr>
              <a:t>Revised plan: those who did not have the right e-wallet. </a:t>
            </a:r>
          </a:p>
          <a:p>
            <a:r>
              <a:rPr lang="en-US" sz="1200" b="1" dirty="0">
                <a:latin typeface="+mn-lt"/>
              </a:rPr>
              <a:t>Timing: </a:t>
            </a:r>
            <a:r>
              <a:rPr lang="en-US" sz="1200" dirty="0">
                <a:latin typeface="+mn-lt"/>
              </a:rPr>
              <a:t>looking at timing (earlier versus later transfer) through geographic variation in timing compared to peak flooding, and delays in some households activating wallets.</a:t>
            </a:r>
          </a:p>
          <a:p>
            <a:r>
              <a:rPr lang="en-US" sz="1200" b="1" dirty="0">
                <a:latin typeface="+mn-lt"/>
              </a:rPr>
              <a:t>Data collection: </a:t>
            </a:r>
            <a:r>
              <a:rPr lang="en-US" sz="1200" dirty="0">
                <a:latin typeface="+mn-lt"/>
              </a:rPr>
              <a:t>by phone which is challenging, but using a local household survey firm that has done surveys on flood impacts on households since the 1990s. </a:t>
            </a:r>
          </a:p>
          <a:p>
            <a:endParaRPr lang="en-US" sz="1200" dirty="0">
              <a:latin typeface="+mn-lt"/>
            </a:endParaRPr>
          </a:p>
        </p:txBody>
      </p:sp>
    </p:spTree>
    <p:extLst>
      <p:ext uri="{BB962C8B-B14F-4D97-AF65-F5344CB8AC3E}">
        <p14:creationId xmlns:p14="http://schemas.microsoft.com/office/powerpoint/2010/main" val="22278715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FCB085F-43D9-3A48-9A55-C20625D1C375}"/>
              </a:ext>
            </a:extLst>
          </p:cNvPr>
          <p:cNvSpPr>
            <a:spLocks noGrp="1"/>
          </p:cNvSpPr>
          <p:nvPr>
            <p:ph type="body" sz="quarter" idx="13"/>
          </p:nvPr>
        </p:nvSpPr>
        <p:spPr>
          <a:xfrm>
            <a:off x="677637" y="2205944"/>
            <a:ext cx="3099600" cy="2653200"/>
          </a:xfrm>
        </p:spPr>
        <p:txBody>
          <a:bodyPr>
            <a:normAutofit/>
          </a:bodyPr>
          <a:lstStyle/>
          <a:p>
            <a:r>
              <a:rPr lang="en-US" sz="3600" dirty="0"/>
              <a:t>Questions &amp; Discussion</a:t>
            </a:r>
          </a:p>
        </p:txBody>
      </p:sp>
    </p:spTree>
    <p:extLst>
      <p:ext uri="{BB962C8B-B14F-4D97-AF65-F5344CB8AC3E}">
        <p14:creationId xmlns:p14="http://schemas.microsoft.com/office/powerpoint/2010/main" val="3044272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D9F6C6-227D-C443-9ACD-DAAEA9D2979D}"/>
              </a:ext>
            </a:extLst>
          </p:cNvPr>
          <p:cNvSpPr>
            <a:spLocks noGrp="1"/>
          </p:cNvSpPr>
          <p:nvPr>
            <p:ph type="body" sz="quarter" idx="10"/>
          </p:nvPr>
        </p:nvSpPr>
        <p:spPr/>
        <p:txBody>
          <a:bodyPr/>
          <a:lstStyle/>
          <a:p>
            <a:r>
              <a:rPr lang="en-US" dirty="0"/>
              <a:t>Thank you</a:t>
            </a:r>
          </a:p>
        </p:txBody>
      </p:sp>
    </p:spTree>
    <p:extLst>
      <p:ext uri="{BB962C8B-B14F-4D97-AF65-F5344CB8AC3E}">
        <p14:creationId xmlns:p14="http://schemas.microsoft.com/office/powerpoint/2010/main" val="3457792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07F4AEC-E8E2-A441-908D-2EDE86A2B74F}"/>
              </a:ext>
            </a:extLst>
          </p:cNvPr>
          <p:cNvSpPr>
            <a:spLocks noGrp="1"/>
          </p:cNvSpPr>
          <p:nvPr>
            <p:ph type="body" sz="quarter" idx="12"/>
          </p:nvPr>
        </p:nvSpPr>
        <p:spPr>
          <a:xfrm>
            <a:off x="4383385" y="1245018"/>
            <a:ext cx="4396180" cy="2987051"/>
          </a:xfrm>
        </p:spPr>
        <p:txBody>
          <a:bodyPr/>
          <a:lstStyle/>
          <a:p>
            <a:pPr marL="342900" indent="-342900">
              <a:buFont typeface="+mj-lt"/>
              <a:buAutoNum type="arabicPeriod"/>
            </a:pPr>
            <a:r>
              <a:rPr lang="en-US" sz="1400" dirty="0">
                <a:latin typeface="+mn-lt"/>
                <a:ea typeface="Hyundai Sans Head KR OTF Light" panose="020B0600000101010101"/>
              </a:rPr>
              <a:t>Overview of theory of change and three learning buckets: </a:t>
            </a:r>
          </a:p>
          <a:p>
            <a:pPr marL="857250" lvl="1" indent="-342900"/>
            <a:r>
              <a:rPr lang="en-US" sz="1400" dirty="0">
                <a:latin typeface="+mn-lt"/>
                <a:ea typeface="Hyundai Sans Head KR OTF Light" panose="020B0600000101010101"/>
              </a:rPr>
              <a:t>Process Learning</a:t>
            </a:r>
          </a:p>
          <a:p>
            <a:pPr marL="857250" lvl="1" indent="-342900"/>
            <a:r>
              <a:rPr lang="en-US" sz="1400" dirty="0">
                <a:latin typeface="+mn-lt"/>
                <a:ea typeface="Hyundai Sans Head KR OTF Light" panose="020B0600000101010101"/>
              </a:rPr>
              <a:t>Monitoring delivery</a:t>
            </a:r>
          </a:p>
          <a:p>
            <a:pPr marL="857250" lvl="1" indent="-342900"/>
            <a:r>
              <a:rPr lang="en-US" sz="1400" dirty="0">
                <a:latin typeface="+mn-lt"/>
                <a:ea typeface="Hyundai Sans Head KR OTF Light" panose="020B0600000101010101"/>
              </a:rPr>
              <a:t>Evaluating impact</a:t>
            </a:r>
          </a:p>
          <a:p>
            <a:pPr marL="342900" indent="-342900">
              <a:buFont typeface="+mj-lt"/>
              <a:buAutoNum type="arabicPeriod"/>
            </a:pPr>
            <a:r>
              <a:rPr lang="en-US" sz="1400" dirty="0">
                <a:latin typeface="+mn-lt"/>
                <a:ea typeface="Hyundai Sans Head KR OTF Light" panose="020B0600000101010101"/>
              </a:rPr>
              <a:t>Process learning in 2 pilots: initial reflections from Somalia and Bangladesh</a:t>
            </a:r>
          </a:p>
          <a:p>
            <a:pPr marL="342900" indent="-342900">
              <a:buFont typeface="+mj-lt"/>
              <a:buAutoNum type="arabicPeriod"/>
            </a:pPr>
            <a:r>
              <a:rPr lang="en-US" sz="1400" dirty="0">
                <a:latin typeface="+mn-lt"/>
                <a:ea typeface="Hyundai Sans Head KR OTF Light" panose="020B0600000101010101"/>
              </a:rPr>
              <a:t>IE plans for Bangladesh</a:t>
            </a:r>
          </a:p>
          <a:p>
            <a:endParaRPr lang="en-US" dirty="0">
              <a:latin typeface="+mn-lt"/>
              <a:ea typeface="Hyundai Sans Head KR OTF Light" panose="020B0600000101010101"/>
            </a:endParaRPr>
          </a:p>
        </p:txBody>
      </p:sp>
      <p:sp>
        <p:nvSpPr>
          <p:cNvPr id="6" name="Text Placeholder 5">
            <a:extLst>
              <a:ext uri="{FF2B5EF4-FFF2-40B4-BE49-F238E27FC236}">
                <a16:creationId xmlns:a16="http://schemas.microsoft.com/office/drawing/2014/main" id="{876D1CA5-91FB-4067-A426-58A2E93A2326}"/>
              </a:ext>
            </a:extLst>
          </p:cNvPr>
          <p:cNvSpPr>
            <a:spLocks noGrp="1"/>
          </p:cNvSpPr>
          <p:nvPr>
            <p:ph type="body" sz="quarter" idx="13"/>
          </p:nvPr>
        </p:nvSpPr>
        <p:spPr>
          <a:xfrm>
            <a:off x="916330" y="2179878"/>
            <a:ext cx="2754522" cy="2332487"/>
          </a:xfrm>
        </p:spPr>
        <p:txBody>
          <a:bodyPr/>
          <a:lstStyle/>
          <a:p>
            <a:r>
              <a:rPr lang="en-US" sz="2800" dirty="0"/>
              <a:t>Slides Outline</a:t>
            </a:r>
          </a:p>
        </p:txBody>
      </p:sp>
    </p:spTree>
    <p:extLst>
      <p:ext uri="{BB962C8B-B14F-4D97-AF65-F5344CB8AC3E}">
        <p14:creationId xmlns:p14="http://schemas.microsoft.com/office/powerpoint/2010/main" val="41659603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FCB085F-43D9-3A48-9A55-C20625D1C375}"/>
              </a:ext>
            </a:extLst>
          </p:cNvPr>
          <p:cNvSpPr>
            <a:spLocks noGrp="1"/>
          </p:cNvSpPr>
          <p:nvPr>
            <p:ph type="body" sz="quarter" idx="10"/>
          </p:nvPr>
        </p:nvSpPr>
        <p:spPr>
          <a:xfrm>
            <a:off x="616652" y="1203627"/>
            <a:ext cx="3576901" cy="438582"/>
          </a:xfrm>
        </p:spPr>
        <p:txBody>
          <a:bodyPr/>
          <a:lstStyle/>
          <a:p>
            <a:endParaRPr lang="en-US" sz="3200" dirty="0"/>
          </a:p>
          <a:p>
            <a:r>
              <a:rPr lang="en-US" sz="3200" dirty="0"/>
              <a:t>1. Theory of change and overview of learning buckets</a:t>
            </a:r>
          </a:p>
        </p:txBody>
      </p:sp>
      <p:pic>
        <p:nvPicPr>
          <p:cNvPr id="12" name="Google Shape;55;p7">
            <a:extLst>
              <a:ext uri="{FF2B5EF4-FFF2-40B4-BE49-F238E27FC236}">
                <a16:creationId xmlns:a16="http://schemas.microsoft.com/office/drawing/2014/main" id="{4AB40CF5-9F56-4933-8E73-009C8F51537D}"/>
              </a:ext>
            </a:extLst>
          </p:cNvPr>
          <p:cNvPicPr preferRelativeResize="0">
            <a:picLocks noGrp="1"/>
          </p:cNvPicPr>
          <p:nvPr>
            <p:ph type="pic" sz="quarter" idx="12"/>
          </p:nvPr>
        </p:nvPicPr>
        <p:blipFill rotWithShape="1">
          <a:blip r:embed="rId2"/>
          <a:srcRect l="20364" r="20364"/>
          <a:stretch/>
        </p:blipFill>
        <p:spPr>
          <a:prstGeom prst="rect">
            <a:avLst/>
          </a:prstGeom>
          <a:noFill/>
        </p:spPr>
      </p:pic>
      <p:pic>
        <p:nvPicPr>
          <p:cNvPr id="14" name="Google Shape;174;p20">
            <a:extLst>
              <a:ext uri="{FF2B5EF4-FFF2-40B4-BE49-F238E27FC236}">
                <a16:creationId xmlns:a16="http://schemas.microsoft.com/office/drawing/2014/main" id="{6AC1917D-0247-4758-A1D9-A458E3DE3001}"/>
              </a:ext>
            </a:extLst>
          </p:cNvPr>
          <p:cNvPicPr preferRelativeResize="0"/>
          <p:nvPr/>
        </p:nvPicPr>
        <p:blipFill rotWithShape="1">
          <a:blip r:embed="rId3">
            <a:alphaModFix/>
          </a:blip>
          <a:srcRect l="15852" r="15854" b="2"/>
          <a:stretch/>
        </p:blipFill>
        <p:spPr>
          <a:xfrm>
            <a:off x="4348157" y="10"/>
            <a:ext cx="4795614" cy="5143490"/>
          </a:xfrm>
          <a:prstGeom prst="rect">
            <a:avLst/>
          </a:prstGeom>
          <a:noFill/>
        </p:spPr>
      </p:pic>
    </p:spTree>
    <p:extLst>
      <p:ext uri="{BB962C8B-B14F-4D97-AF65-F5344CB8AC3E}">
        <p14:creationId xmlns:p14="http://schemas.microsoft.com/office/powerpoint/2010/main" val="2271293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37"/>
          <p:cNvSpPr txBox="1"/>
          <p:nvPr/>
        </p:nvSpPr>
        <p:spPr>
          <a:xfrm>
            <a:off x="2535021" y="914264"/>
            <a:ext cx="577402" cy="230832"/>
          </a:xfrm>
          <a:prstGeom prst="rect">
            <a:avLst/>
          </a:prstGeom>
          <a:noFill/>
        </p:spPr>
        <p:txBody>
          <a:bodyPr wrap="none" rtlCol="0">
            <a:spAutoFit/>
          </a:bodyPr>
          <a:lstStyle/>
          <a:p>
            <a:pPr algn="ctr" defTabSz="685800"/>
            <a:r>
              <a:rPr lang="en-US" sz="900" b="1" dirty="0">
                <a:solidFill>
                  <a:prstClr val="black">
                    <a:lumMod val="65000"/>
                    <a:lumOff val="35000"/>
                  </a:prstClr>
                </a:solidFill>
                <a:latin typeface="Montserrat"/>
                <a:ea typeface="Roboto" panose="02000000000000000000" pitchFamily="2" charset="0"/>
              </a:rPr>
              <a:t>Outputs</a:t>
            </a:r>
          </a:p>
        </p:txBody>
      </p:sp>
      <p:sp>
        <p:nvSpPr>
          <p:cNvPr id="39" name="TextBox 38"/>
          <p:cNvSpPr txBox="1"/>
          <p:nvPr/>
        </p:nvSpPr>
        <p:spPr>
          <a:xfrm>
            <a:off x="3820980" y="756831"/>
            <a:ext cx="2066887" cy="276999"/>
          </a:xfrm>
          <a:prstGeom prst="rect">
            <a:avLst/>
          </a:prstGeom>
          <a:noFill/>
        </p:spPr>
        <p:txBody>
          <a:bodyPr wrap="square" rtlCol="0">
            <a:spAutoFit/>
          </a:bodyPr>
          <a:lstStyle/>
          <a:p>
            <a:pPr algn="ctr" defTabSz="685800"/>
            <a:r>
              <a:rPr lang="en-US" sz="900" b="1" dirty="0">
                <a:solidFill>
                  <a:prstClr val="black">
                    <a:lumMod val="65000"/>
                    <a:lumOff val="35000"/>
                  </a:prstClr>
                </a:solidFill>
                <a:latin typeface="Montserrat"/>
                <a:ea typeface="Roboto" panose="02000000000000000000" pitchFamily="2" charset="0"/>
              </a:rPr>
              <a:t>Intermediate</a:t>
            </a:r>
            <a:r>
              <a:rPr lang="en-US" sz="1200" b="1" dirty="0">
                <a:solidFill>
                  <a:prstClr val="black">
                    <a:lumMod val="65000"/>
                    <a:lumOff val="35000"/>
                  </a:prstClr>
                </a:solidFill>
                <a:latin typeface="Montserrat"/>
                <a:ea typeface="Roboto" panose="02000000000000000000" pitchFamily="2" charset="0"/>
              </a:rPr>
              <a:t> </a:t>
            </a:r>
            <a:r>
              <a:rPr lang="en-US" sz="900" b="1" dirty="0">
                <a:solidFill>
                  <a:prstClr val="black">
                    <a:lumMod val="65000"/>
                    <a:lumOff val="35000"/>
                  </a:prstClr>
                </a:solidFill>
                <a:latin typeface="Montserrat"/>
                <a:ea typeface="Roboto" panose="02000000000000000000" pitchFamily="2" charset="0"/>
              </a:rPr>
              <a:t>Outcomes</a:t>
            </a:r>
            <a:endParaRPr lang="en-US" sz="1200" b="1" dirty="0">
              <a:solidFill>
                <a:prstClr val="black">
                  <a:lumMod val="65000"/>
                  <a:lumOff val="35000"/>
                </a:prstClr>
              </a:solidFill>
              <a:latin typeface="Montserrat"/>
              <a:ea typeface="Roboto" panose="02000000000000000000" pitchFamily="2" charset="0"/>
            </a:endParaRPr>
          </a:p>
        </p:txBody>
      </p:sp>
      <p:sp>
        <p:nvSpPr>
          <p:cNvPr id="43" name="TextBox 42"/>
          <p:cNvSpPr txBox="1"/>
          <p:nvPr/>
        </p:nvSpPr>
        <p:spPr>
          <a:xfrm rot="16200000">
            <a:off x="7472657" y="-376812"/>
            <a:ext cx="346249" cy="2822054"/>
          </a:xfrm>
          <a:prstGeom prst="rect">
            <a:avLst/>
          </a:prstGeom>
          <a:noFill/>
        </p:spPr>
        <p:txBody>
          <a:bodyPr vert="vert" wrap="square" rtlCol="0">
            <a:spAutoFit/>
          </a:bodyPr>
          <a:lstStyle/>
          <a:p>
            <a:pPr algn="ctr" defTabSz="685800"/>
            <a:r>
              <a:rPr lang="en-US" sz="1050" b="1" dirty="0">
                <a:solidFill>
                  <a:prstClr val="black">
                    <a:lumMod val="65000"/>
                    <a:lumOff val="35000"/>
                  </a:prstClr>
                </a:solidFill>
                <a:latin typeface="Montserrat"/>
                <a:ea typeface="Roboto" panose="02000000000000000000" pitchFamily="2" charset="0"/>
              </a:rPr>
              <a:t> </a:t>
            </a:r>
            <a:r>
              <a:rPr lang="en-US" sz="900" b="1" dirty="0">
                <a:solidFill>
                  <a:prstClr val="black">
                    <a:lumMod val="65000"/>
                    <a:lumOff val="35000"/>
                  </a:prstClr>
                </a:solidFill>
                <a:latin typeface="Montserrat"/>
                <a:ea typeface="Roboto" panose="02000000000000000000" pitchFamily="2" charset="0"/>
              </a:rPr>
              <a:t>Long</a:t>
            </a:r>
            <a:r>
              <a:rPr lang="en-US" sz="1050" b="1" dirty="0">
                <a:solidFill>
                  <a:prstClr val="black">
                    <a:lumMod val="65000"/>
                    <a:lumOff val="35000"/>
                  </a:prstClr>
                </a:solidFill>
                <a:latin typeface="Montserrat"/>
                <a:ea typeface="Roboto" panose="02000000000000000000" pitchFamily="2" charset="0"/>
              </a:rPr>
              <a:t> </a:t>
            </a:r>
            <a:r>
              <a:rPr lang="en-US" sz="900" b="1" dirty="0">
                <a:solidFill>
                  <a:prstClr val="black">
                    <a:lumMod val="65000"/>
                    <a:lumOff val="35000"/>
                  </a:prstClr>
                </a:solidFill>
                <a:latin typeface="Montserrat"/>
                <a:ea typeface="Roboto" panose="02000000000000000000" pitchFamily="2" charset="0"/>
              </a:rPr>
              <a:t>term</a:t>
            </a:r>
            <a:r>
              <a:rPr lang="en-US" sz="1050" b="1" dirty="0">
                <a:solidFill>
                  <a:prstClr val="black">
                    <a:lumMod val="65000"/>
                    <a:lumOff val="35000"/>
                  </a:prstClr>
                </a:solidFill>
                <a:latin typeface="Montserrat"/>
                <a:ea typeface="Roboto" panose="02000000000000000000" pitchFamily="2" charset="0"/>
              </a:rPr>
              <a:t> </a:t>
            </a:r>
            <a:r>
              <a:rPr lang="en-US" sz="900" b="1" dirty="0">
                <a:solidFill>
                  <a:prstClr val="black">
                    <a:lumMod val="65000"/>
                    <a:lumOff val="35000"/>
                  </a:prstClr>
                </a:solidFill>
                <a:latin typeface="Montserrat"/>
                <a:ea typeface="Roboto" panose="02000000000000000000" pitchFamily="2" charset="0"/>
              </a:rPr>
              <a:t>Outcomes</a:t>
            </a:r>
          </a:p>
        </p:txBody>
      </p:sp>
      <p:sp>
        <p:nvSpPr>
          <p:cNvPr id="57" name="TextBox 56">
            <a:extLst>
              <a:ext uri="{FF2B5EF4-FFF2-40B4-BE49-F238E27FC236}">
                <a16:creationId xmlns:a16="http://schemas.microsoft.com/office/drawing/2014/main" id="{F7D5AC40-26CF-4891-ACA9-34B6FFC3CF79}"/>
              </a:ext>
            </a:extLst>
          </p:cNvPr>
          <p:cNvSpPr txBox="1"/>
          <p:nvPr/>
        </p:nvSpPr>
        <p:spPr>
          <a:xfrm>
            <a:off x="3908087" y="2309953"/>
            <a:ext cx="2104092" cy="646331"/>
          </a:xfrm>
          <a:prstGeom prst="rect">
            <a:avLst/>
          </a:prstGeom>
          <a:noFill/>
          <a:ln w="19050">
            <a:solidFill>
              <a:schemeClr val="tx1">
                <a:lumMod val="50000"/>
                <a:lumOff val="50000"/>
              </a:schemeClr>
            </a:solidFill>
          </a:ln>
        </p:spPr>
        <p:txBody>
          <a:bodyPr wrap="square" rtlCol="0">
            <a:spAutoFit/>
          </a:bodyPr>
          <a:lstStyle/>
          <a:p>
            <a:pPr defTabSz="685800"/>
            <a:r>
              <a:rPr lang="en-GB" sz="900" dirty="0">
                <a:solidFill>
                  <a:prstClr val="black"/>
                </a:solidFill>
                <a:latin typeface="Montserrat"/>
                <a:ea typeface="Roboto" panose="02000000000000000000" pitchFamily="2" charset="0"/>
                <a:cs typeface="Arial" panose="020B0604020202020204" pitchFamily="34" charset="0"/>
              </a:rPr>
              <a:t>4. More timely response in the pilot countries across drought, flood &amp; cholera meaning that fewer households start / engage in negative coping strategies</a:t>
            </a:r>
          </a:p>
        </p:txBody>
      </p:sp>
      <p:sp>
        <p:nvSpPr>
          <p:cNvPr id="4" name="TextBox 3">
            <a:extLst>
              <a:ext uri="{FF2B5EF4-FFF2-40B4-BE49-F238E27FC236}">
                <a16:creationId xmlns:a16="http://schemas.microsoft.com/office/drawing/2014/main" id="{84D957C5-E692-4058-9217-6CBA79060AEF}"/>
              </a:ext>
            </a:extLst>
          </p:cNvPr>
          <p:cNvSpPr txBox="1"/>
          <p:nvPr/>
        </p:nvSpPr>
        <p:spPr>
          <a:xfrm>
            <a:off x="6358638" y="3901141"/>
            <a:ext cx="2689629" cy="715581"/>
          </a:xfrm>
          <a:prstGeom prst="rect">
            <a:avLst/>
          </a:prstGeom>
          <a:noFill/>
        </p:spPr>
        <p:txBody>
          <a:bodyPr wrap="square" rtlCol="0">
            <a:spAutoFit/>
          </a:bodyPr>
          <a:lstStyle/>
          <a:p>
            <a:pPr defTabSz="685800"/>
            <a:r>
              <a:rPr lang="en-GB" sz="1350" b="1" dirty="0">
                <a:solidFill>
                  <a:srgbClr val="5B9BD5">
                    <a:lumMod val="75000"/>
                  </a:srgbClr>
                </a:solidFill>
                <a:latin typeface="Montserrat"/>
              </a:rPr>
              <a:t>Impact</a:t>
            </a:r>
            <a:r>
              <a:rPr lang="en-GB" sz="1350" b="1" baseline="30000" dirty="0">
                <a:solidFill>
                  <a:srgbClr val="5B9BD5">
                    <a:lumMod val="75000"/>
                  </a:srgbClr>
                </a:solidFill>
                <a:latin typeface="Montserrat"/>
              </a:rPr>
              <a:t> </a:t>
            </a:r>
          </a:p>
          <a:p>
            <a:pPr defTabSz="685800" eaLnBrk="0" fontAlgn="base" hangingPunct="0">
              <a:spcBef>
                <a:spcPct val="0"/>
              </a:spcBef>
              <a:spcAft>
                <a:spcPct val="0"/>
              </a:spcAft>
            </a:pPr>
            <a:r>
              <a:rPr lang="en-US" altLang="en-US" sz="900" b="1" dirty="0">
                <a:solidFill>
                  <a:srgbClr val="5B9BD5">
                    <a:lumMod val="75000"/>
                  </a:srgbClr>
                </a:solidFill>
                <a:latin typeface="Montserrat"/>
                <a:ea typeface="Roboto" panose="02000000000000000000" pitchFamily="2" charset="0"/>
                <a:cs typeface="Arial" panose="020B0604020202020204" pitchFamily="34" charset="0"/>
              </a:rPr>
              <a:t>Reduced impact of global crises </a:t>
            </a:r>
            <a:r>
              <a:rPr lang="en-GB" altLang="en-US" sz="900" b="1" dirty="0">
                <a:solidFill>
                  <a:srgbClr val="5B9BD5">
                    <a:lumMod val="75000"/>
                  </a:srgbClr>
                </a:solidFill>
                <a:latin typeface="Montserrat"/>
                <a:ea typeface="Roboto" panose="02000000000000000000" pitchFamily="2" charset="0"/>
                <a:cs typeface="Arial" panose="020B0604020202020204" pitchFamily="34" charset="0"/>
              </a:rPr>
              <a:t>on poor &amp; vulnerable people, reduced humanitarian needs overall</a:t>
            </a:r>
            <a:endParaRPr lang="en-GB" sz="1050" b="1" dirty="0">
              <a:solidFill>
                <a:srgbClr val="5B9BD5">
                  <a:lumMod val="75000"/>
                </a:srgbClr>
              </a:solidFill>
              <a:latin typeface="Montserrat"/>
            </a:endParaRPr>
          </a:p>
        </p:txBody>
      </p:sp>
      <p:sp>
        <p:nvSpPr>
          <p:cNvPr id="21" name="Rectangle 20"/>
          <p:cNvSpPr/>
          <p:nvPr/>
        </p:nvSpPr>
        <p:spPr>
          <a:xfrm>
            <a:off x="3907513" y="3004665"/>
            <a:ext cx="2100093" cy="466281"/>
          </a:xfrm>
          <a:prstGeom prst="rect">
            <a:avLst/>
          </a:prstGeom>
          <a:ln w="19050">
            <a:solidFill>
              <a:schemeClr val="tx1">
                <a:lumMod val="50000"/>
                <a:lumOff val="50000"/>
              </a:schemeClr>
            </a:solidFill>
          </a:ln>
        </p:spPr>
        <p:txBody>
          <a:bodyPr wrap="square">
            <a:spAutoFit/>
          </a:bodyPr>
          <a:lstStyle/>
          <a:p>
            <a:pPr defTabSz="366713">
              <a:lnSpc>
                <a:spcPct val="90000"/>
              </a:lnSpc>
              <a:spcBef>
                <a:spcPct val="0"/>
              </a:spcBef>
              <a:spcAft>
                <a:spcPct val="35000"/>
              </a:spcAft>
            </a:pPr>
            <a:r>
              <a:rPr lang="en-GB" sz="900" dirty="0">
                <a:solidFill>
                  <a:prstClr val="black"/>
                </a:solidFill>
                <a:latin typeface="Montserrat"/>
                <a:ea typeface="Roboto" panose="02000000000000000000" pitchFamily="2" charset="0"/>
                <a:cs typeface="Arial" panose="020B0604020202020204" pitchFamily="34" charset="0"/>
              </a:rPr>
              <a:t>5. Vulnerable households experience lower welfare impacts from drought, flood &amp; cholera in pilot countries</a:t>
            </a:r>
          </a:p>
        </p:txBody>
      </p:sp>
      <p:sp>
        <p:nvSpPr>
          <p:cNvPr id="40" name="TextBox 39"/>
          <p:cNvSpPr txBox="1"/>
          <p:nvPr/>
        </p:nvSpPr>
        <p:spPr>
          <a:xfrm>
            <a:off x="3912166" y="4030692"/>
            <a:ext cx="2092273" cy="369332"/>
          </a:xfrm>
          <a:prstGeom prst="rect">
            <a:avLst/>
          </a:prstGeom>
          <a:noFill/>
          <a:ln w="19050">
            <a:solidFill>
              <a:schemeClr val="tx1">
                <a:lumMod val="50000"/>
                <a:lumOff val="50000"/>
              </a:schemeClr>
            </a:solidFill>
          </a:ln>
        </p:spPr>
        <p:txBody>
          <a:bodyPr wrap="square" rtlCol="0">
            <a:spAutoFit/>
          </a:bodyPr>
          <a:lstStyle/>
          <a:p>
            <a:pPr defTabSz="685800"/>
            <a:r>
              <a:rPr lang="en-GB" altLang="en-US" sz="900" dirty="0">
                <a:solidFill>
                  <a:prstClr val="black"/>
                </a:solidFill>
                <a:latin typeface="Montserrat"/>
                <a:ea typeface="Roboto" panose="02000000000000000000" pitchFamily="2" charset="0"/>
                <a:cs typeface="Arial" panose="020B0604020202020204" pitchFamily="34" charset="0"/>
              </a:rPr>
              <a:t>7. More organisations follow OCHA’s lead and trial Anticipatory Action</a:t>
            </a:r>
          </a:p>
        </p:txBody>
      </p:sp>
      <p:sp>
        <p:nvSpPr>
          <p:cNvPr id="62" name="Rounded Rectangle 61"/>
          <p:cNvSpPr/>
          <p:nvPr/>
        </p:nvSpPr>
        <p:spPr>
          <a:xfrm>
            <a:off x="2105542" y="2290999"/>
            <a:ext cx="1436360" cy="844343"/>
          </a:xfrm>
          <a:prstGeom prst="roundRect">
            <a:avLst>
              <a:gd name="adj" fmla="val 50000"/>
            </a:avLst>
          </a:prstGeom>
          <a:solidFill>
            <a:schemeClr val="bg1">
              <a:lumMod val="95000"/>
            </a:schemeClr>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nchor="ctr"/>
          <a:lstStyle/>
          <a:p>
            <a:pPr algn="ctr" defTabSz="366713">
              <a:lnSpc>
                <a:spcPct val="90000"/>
              </a:lnSpc>
              <a:spcBef>
                <a:spcPct val="0"/>
              </a:spcBef>
              <a:spcAft>
                <a:spcPct val="35000"/>
              </a:spcAft>
            </a:pPr>
            <a:r>
              <a:rPr lang="en-US" altLang="en-US" sz="900" dirty="0">
                <a:solidFill>
                  <a:prstClr val="black"/>
                </a:solidFill>
                <a:latin typeface="Montserrat"/>
                <a:ea typeface="Roboto" panose="02000000000000000000" pitchFamily="2" charset="0"/>
                <a:cs typeface="Times New Roman" panose="02020603050405020304" pitchFamily="18" charset="0"/>
              </a:rPr>
              <a:t>b. </a:t>
            </a:r>
            <a:r>
              <a:rPr lang="en-US" altLang="en-US" sz="900" b="1" u="sng" cap="all" dirty="0">
                <a:solidFill>
                  <a:srgbClr val="5B9BD5">
                    <a:lumMod val="75000"/>
                  </a:srgbClr>
                </a:solidFill>
                <a:latin typeface="Montserrat"/>
              </a:rPr>
              <a:t>If triggered</a:t>
            </a:r>
            <a:r>
              <a:rPr lang="en-US" altLang="en-US" sz="900" dirty="0">
                <a:solidFill>
                  <a:prstClr val="black"/>
                </a:solidFill>
                <a:latin typeface="Montserrat"/>
                <a:ea typeface="Roboto" panose="02000000000000000000" pitchFamily="2" charset="0"/>
                <a:cs typeface="Times New Roman" panose="02020603050405020304" pitchFamily="18" charset="0"/>
              </a:rPr>
              <a:t>, CERF funds provided at the expected time to UN agencies</a:t>
            </a:r>
            <a:endParaRPr lang="en-GB" sz="900" b="1" dirty="0">
              <a:solidFill>
                <a:prstClr val="black"/>
              </a:solidFill>
              <a:latin typeface="Montserrat"/>
              <a:ea typeface="Roboto" panose="02000000000000000000" pitchFamily="2" charset="0"/>
            </a:endParaRPr>
          </a:p>
        </p:txBody>
      </p:sp>
      <p:sp>
        <p:nvSpPr>
          <p:cNvPr id="41" name="Rectangle 40"/>
          <p:cNvSpPr/>
          <p:nvPr/>
        </p:nvSpPr>
        <p:spPr>
          <a:xfrm>
            <a:off x="3907513" y="3516307"/>
            <a:ext cx="2096926" cy="466281"/>
          </a:xfrm>
          <a:prstGeom prst="rect">
            <a:avLst/>
          </a:prstGeom>
          <a:ln w="19050">
            <a:solidFill>
              <a:schemeClr val="tx1">
                <a:lumMod val="50000"/>
                <a:lumOff val="50000"/>
              </a:schemeClr>
            </a:solidFill>
          </a:ln>
        </p:spPr>
        <p:txBody>
          <a:bodyPr wrap="square">
            <a:spAutoFit/>
          </a:bodyPr>
          <a:lstStyle/>
          <a:p>
            <a:pPr defTabSz="366713">
              <a:lnSpc>
                <a:spcPct val="90000"/>
              </a:lnSpc>
              <a:spcBef>
                <a:spcPct val="0"/>
              </a:spcBef>
              <a:spcAft>
                <a:spcPct val="35000"/>
              </a:spcAft>
            </a:pPr>
            <a:r>
              <a:rPr lang="en-GB" altLang="en-US" sz="900" dirty="0">
                <a:solidFill>
                  <a:prstClr val="black"/>
                </a:solidFill>
                <a:latin typeface="Montserrat"/>
                <a:ea typeface="Roboto" panose="02000000000000000000" pitchFamily="2" charset="0"/>
                <a:cs typeface="Arial" panose="020B0604020202020204" pitchFamily="34" charset="0"/>
              </a:rPr>
              <a:t>6. Improved global evidence base on the benefits of early action and on how to successfully undertake AA </a:t>
            </a:r>
            <a:endParaRPr lang="en-GB" sz="900" dirty="0">
              <a:solidFill>
                <a:prstClr val="black"/>
              </a:solidFill>
              <a:latin typeface="Montserrat"/>
              <a:ea typeface="Roboto" panose="02000000000000000000" pitchFamily="2" charset="0"/>
              <a:cs typeface="Arial" panose="020B0604020202020204" pitchFamily="34" charset="0"/>
            </a:endParaRPr>
          </a:p>
        </p:txBody>
      </p:sp>
      <p:sp>
        <p:nvSpPr>
          <p:cNvPr id="68" name="Rounded Rectangle 67"/>
          <p:cNvSpPr/>
          <p:nvPr/>
        </p:nvSpPr>
        <p:spPr>
          <a:xfrm>
            <a:off x="2079818" y="1348853"/>
            <a:ext cx="1436360" cy="912122"/>
          </a:xfrm>
          <a:prstGeom prst="roundRect">
            <a:avLst>
              <a:gd name="adj" fmla="val 50000"/>
            </a:avLst>
          </a:prstGeom>
          <a:solidFill>
            <a:schemeClr val="bg1">
              <a:lumMod val="95000"/>
            </a:schemeClr>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nchor="ctr"/>
          <a:lstStyle/>
          <a:p>
            <a:pPr algn="ctr" defTabSz="366713">
              <a:lnSpc>
                <a:spcPct val="90000"/>
              </a:lnSpc>
              <a:spcBef>
                <a:spcPct val="0"/>
              </a:spcBef>
              <a:spcAft>
                <a:spcPct val="35000"/>
              </a:spcAft>
            </a:pPr>
            <a:r>
              <a:rPr lang="en-GB" altLang="en-US" sz="900" dirty="0">
                <a:solidFill>
                  <a:prstClr val="black"/>
                </a:solidFill>
                <a:latin typeface="Montserrat"/>
                <a:ea typeface="Roboto" panose="02000000000000000000" pitchFamily="2" charset="0"/>
                <a:cs typeface="Times New Roman" panose="02020603050405020304" pitchFamily="18" charset="0"/>
              </a:rPr>
              <a:t>a. Early Action Plans in each pilot country with automated decision points approved by UN Resident Coordinators and HCs</a:t>
            </a:r>
          </a:p>
        </p:txBody>
      </p:sp>
      <p:sp>
        <p:nvSpPr>
          <p:cNvPr id="69" name="Rounded Rectangle 68"/>
          <p:cNvSpPr/>
          <p:nvPr/>
        </p:nvSpPr>
        <p:spPr>
          <a:xfrm>
            <a:off x="2113094" y="3188067"/>
            <a:ext cx="1436360" cy="816645"/>
          </a:xfrm>
          <a:prstGeom prst="roundRect">
            <a:avLst>
              <a:gd name="adj" fmla="val 50000"/>
            </a:avLst>
          </a:prstGeom>
          <a:solidFill>
            <a:schemeClr val="bg1">
              <a:lumMod val="95000"/>
            </a:schemeClr>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anchor="ctr"/>
          <a:lstStyle/>
          <a:p>
            <a:pPr algn="ctr" defTabSz="685800"/>
            <a:r>
              <a:rPr lang="en-GB" altLang="en-US" sz="900" dirty="0">
                <a:solidFill>
                  <a:prstClr val="black"/>
                </a:solidFill>
                <a:latin typeface="Montserrat"/>
                <a:ea typeface="Roboto" panose="02000000000000000000" pitchFamily="2" charset="0"/>
                <a:cs typeface="Times New Roman" panose="02020603050405020304" pitchFamily="18" charset="0"/>
              </a:rPr>
              <a:t>c. High quality lessons learned reports and evaluatory evidence publicly available</a:t>
            </a:r>
            <a:endParaRPr lang="en-GB" sz="900" dirty="0">
              <a:solidFill>
                <a:prstClr val="black"/>
              </a:solidFill>
              <a:latin typeface="Montserrat"/>
              <a:ea typeface="Roboto" panose="02000000000000000000" pitchFamily="2" charset="0"/>
              <a:cs typeface="Times New Roman" panose="02020603050405020304" pitchFamily="18" charset="0"/>
            </a:endParaRPr>
          </a:p>
        </p:txBody>
      </p:sp>
      <p:sp>
        <p:nvSpPr>
          <p:cNvPr id="53" name="Rounded Rectangle 4"/>
          <p:cNvSpPr/>
          <p:nvPr/>
        </p:nvSpPr>
        <p:spPr>
          <a:xfrm>
            <a:off x="6493899" y="1119140"/>
            <a:ext cx="2389604" cy="598335"/>
          </a:xfrm>
          <a:prstGeom prst="rect">
            <a:avLst/>
          </a:prstGeom>
          <a:ln w="19050">
            <a:solidFill>
              <a:schemeClr val="bg1">
                <a:lumMod val="50000"/>
              </a:schemeClr>
            </a:solidFill>
          </a:ln>
        </p:spPr>
        <p:style>
          <a:lnRef idx="0">
            <a:scrgbClr r="0" g="0" b="0"/>
          </a:lnRef>
          <a:fillRef idx="0">
            <a:scrgbClr r="0" g="0" b="0"/>
          </a:fillRef>
          <a:effectRef idx="0">
            <a:scrgbClr r="0" g="0" b="0"/>
          </a:effectRef>
          <a:fontRef idx="minor">
            <a:schemeClr val="lt1"/>
          </a:fontRef>
        </p:style>
        <p:txBody>
          <a:bodyPr spcFirstLastPara="0" vert="horz" wrap="square" lIns="20955" tIns="15716" rIns="20955" bIns="15716" numCol="1" spcCol="1270" anchor="ctr" anchorCtr="0">
            <a:noAutofit/>
          </a:bodyPr>
          <a:lstStyle/>
          <a:p>
            <a:pPr defTabSz="366713">
              <a:lnSpc>
                <a:spcPct val="90000"/>
              </a:lnSpc>
              <a:spcBef>
                <a:spcPct val="0"/>
              </a:spcBef>
              <a:spcAft>
                <a:spcPct val="35000"/>
              </a:spcAft>
            </a:pPr>
            <a:r>
              <a:rPr lang="en-GB" altLang="en-US" sz="900" dirty="0">
                <a:solidFill>
                  <a:prstClr val="black"/>
                </a:solidFill>
                <a:latin typeface="Montserrat"/>
                <a:ea typeface="Roboto" panose="02000000000000000000" pitchFamily="2" charset="0"/>
                <a:cs typeface="Arial" panose="020B0604020202020204" pitchFamily="34" charset="0"/>
              </a:rPr>
              <a:t>A. CERF changes permanently to embed Anticipatory Action as a core, standard part of crisis response</a:t>
            </a:r>
          </a:p>
        </p:txBody>
      </p:sp>
      <p:sp>
        <p:nvSpPr>
          <p:cNvPr id="56" name="Rounded Rectangle 4"/>
          <p:cNvSpPr/>
          <p:nvPr/>
        </p:nvSpPr>
        <p:spPr>
          <a:xfrm>
            <a:off x="6493900" y="1824974"/>
            <a:ext cx="2389604" cy="598335"/>
          </a:xfrm>
          <a:prstGeom prst="rect">
            <a:avLst/>
          </a:prstGeom>
          <a:ln w="19050">
            <a:solidFill>
              <a:schemeClr val="bg1">
                <a:lumMod val="50000"/>
              </a:schemeClr>
            </a:solidFill>
          </a:ln>
        </p:spPr>
        <p:style>
          <a:lnRef idx="0">
            <a:scrgbClr r="0" g="0" b="0"/>
          </a:lnRef>
          <a:fillRef idx="0">
            <a:scrgbClr r="0" g="0" b="0"/>
          </a:fillRef>
          <a:effectRef idx="0">
            <a:scrgbClr r="0" g="0" b="0"/>
          </a:effectRef>
          <a:fontRef idx="minor">
            <a:schemeClr val="lt1"/>
          </a:fontRef>
        </p:style>
        <p:txBody>
          <a:bodyPr spcFirstLastPara="0" vert="horz" wrap="square" lIns="20955" tIns="15716" rIns="20955" bIns="15716" numCol="1" spcCol="1270" anchor="ctr" anchorCtr="0">
            <a:noAutofit/>
          </a:bodyPr>
          <a:lstStyle/>
          <a:p>
            <a:pPr defTabSz="366713">
              <a:lnSpc>
                <a:spcPct val="90000"/>
              </a:lnSpc>
              <a:spcBef>
                <a:spcPct val="0"/>
              </a:spcBef>
              <a:spcAft>
                <a:spcPct val="35000"/>
              </a:spcAft>
            </a:pPr>
            <a:r>
              <a:rPr lang="en-GB" altLang="en-US" sz="900" dirty="0">
                <a:solidFill>
                  <a:prstClr val="black"/>
                </a:solidFill>
                <a:latin typeface="Montserrat"/>
                <a:ea typeface="Roboto" panose="02000000000000000000" pitchFamily="2" charset="0"/>
                <a:cs typeface="Arial" panose="020B0604020202020204" pitchFamily="34" charset="0"/>
              </a:rPr>
              <a:t>B. Actors across the humanitarian and development sectors adopt similar systems, processes and emphasis on early provision of crisis support  </a:t>
            </a:r>
          </a:p>
        </p:txBody>
      </p:sp>
      <p:sp>
        <p:nvSpPr>
          <p:cNvPr id="64" name="Rounded Rectangle 4"/>
          <p:cNvSpPr/>
          <p:nvPr/>
        </p:nvSpPr>
        <p:spPr>
          <a:xfrm>
            <a:off x="6493899" y="2495895"/>
            <a:ext cx="2382258" cy="598335"/>
          </a:xfrm>
          <a:prstGeom prst="rect">
            <a:avLst/>
          </a:prstGeom>
          <a:ln w="19050">
            <a:solidFill>
              <a:schemeClr val="bg1">
                <a:lumMod val="50000"/>
              </a:schemeClr>
            </a:solidFill>
          </a:ln>
        </p:spPr>
        <p:style>
          <a:lnRef idx="0">
            <a:scrgbClr r="0" g="0" b="0"/>
          </a:lnRef>
          <a:fillRef idx="0">
            <a:scrgbClr r="0" g="0" b="0"/>
          </a:fillRef>
          <a:effectRef idx="0">
            <a:scrgbClr r="0" g="0" b="0"/>
          </a:effectRef>
          <a:fontRef idx="minor">
            <a:schemeClr val="lt1"/>
          </a:fontRef>
        </p:style>
        <p:txBody>
          <a:bodyPr spcFirstLastPara="0" vert="horz" wrap="square" lIns="20955" tIns="15716" rIns="20955" bIns="15716" numCol="1" spcCol="1270" anchor="ctr" anchorCtr="0">
            <a:noAutofit/>
          </a:bodyPr>
          <a:lstStyle/>
          <a:p>
            <a:pPr defTabSz="366713">
              <a:lnSpc>
                <a:spcPct val="90000"/>
              </a:lnSpc>
              <a:spcBef>
                <a:spcPct val="0"/>
              </a:spcBef>
              <a:spcAft>
                <a:spcPct val="35000"/>
              </a:spcAft>
            </a:pPr>
            <a:r>
              <a:rPr lang="en-GB" altLang="en-US" sz="900" dirty="0">
                <a:solidFill>
                  <a:prstClr val="black"/>
                </a:solidFill>
                <a:latin typeface="Montserrat"/>
                <a:ea typeface="Roboto" panose="02000000000000000000" pitchFamily="2" charset="0"/>
                <a:cs typeface="Arial" panose="020B0604020202020204" pitchFamily="34" charset="0"/>
              </a:rPr>
              <a:t>C. The International crisis financing system shifts to deliver more support quickly, reliably and in ways that mitigate (rather than just respond to) impacts</a:t>
            </a:r>
          </a:p>
        </p:txBody>
      </p:sp>
      <p:sp>
        <p:nvSpPr>
          <p:cNvPr id="9" name="Right Arrow 8"/>
          <p:cNvSpPr/>
          <p:nvPr/>
        </p:nvSpPr>
        <p:spPr>
          <a:xfrm rot="5400000">
            <a:off x="7534264" y="3684537"/>
            <a:ext cx="223034" cy="552829"/>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GB" sz="1350" dirty="0">
              <a:solidFill>
                <a:prstClr val="white"/>
              </a:solidFill>
              <a:latin typeface="Montserrat"/>
            </a:endParaRPr>
          </a:p>
        </p:txBody>
      </p:sp>
      <p:sp>
        <p:nvSpPr>
          <p:cNvPr id="37" name="TextBox 36">
            <a:extLst>
              <a:ext uri="{FF2B5EF4-FFF2-40B4-BE49-F238E27FC236}">
                <a16:creationId xmlns:a16="http://schemas.microsoft.com/office/drawing/2014/main" id="{B79683C5-A75E-407F-B794-AFD89666CF7A}"/>
              </a:ext>
            </a:extLst>
          </p:cNvPr>
          <p:cNvSpPr txBox="1"/>
          <p:nvPr/>
        </p:nvSpPr>
        <p:spPr>
          <a:xfrm>
            <a:off x="81902" y="1244229"/>
            <a:ext cx="1879946" cy="438582"/>
          </a:xfrm>
          <a:prstGeom prst="rect">
            <a:avLst/>
          </a:prstGeom>
          <a:noFill/>
          <a:ln w="28575">
            <a:solidFill>
              <a:schemeClr val="bg1">
                <a:lumMod val="85000"/>
              </a:schemeClr>
            </a:solidFill>
            <a:prstDash val="sysDash"/>
          </a:ln>
        </p:spPr>
        <p:txBody>
          <a:bodyPr wrap="square" rtlCol="0">
            <a:spAutoFit/>
          </a:bodyPr>
          <a:lstStyle/>
          <a:p>
            <a:pPr defTabSz="685800"/>
            <a:r>
              <a:rPr lang="en-GB" sz="750" dirty="0" err="1">
                <a:solidFill>
                  <a:prstClr val="black"/>
                </a:solidFill>
                <a:latin typeface="Montserrat"/>
              </a:rPr>
              <a:t>i</a:t>
            </a:r>
            <a:r>
              <a:rPr lang="en-GB" sz="750" dirty="0">
                <a:solidFill>
                  <a:prstClr val="black"/>
                </a:solidFill>
                <a:latin typeface="Montserrat"/>
              </a:rPr>
              <a:t>. Activities to promote Anticipatory Action (AA), joint working and shared approaches across UN agencies in all pilot countries</a:t>
            </a:r>
            <a:endParaRPr lang="en-GB" sz="750" dirty="0">
              <a:solidFill>
                <a:prstClr val="black"/>
              </a:solidFill>
              <a:latin typeface="Montserrat"/>
              <a:ea typeface="Roboto" panose="02000000000000000000" pitchFamily="2" charset="0"/>
              <a:cs typeface="Times New Roman" panose="02020603050405020304" pitchFamily="18" charset="0"/>
            </a:endParaRPr>
          </a:p>
        </p:txBody>
      </p:sp>
      <p:sp>
        <p:nvSpPr>
          <p:cNvPr id="44" name="TextBox 43">
            <a:extLst>
              <a:ext uri="{FF2B5EF4-FFF2-40B4-BE49-F238E27FC236}">
                <a16:creationId xmlns:a16="http://schemas.microsoft.com/office/drawing/2014/main" id="{5CE6404A-59B4-4ACC-A29F-0AA85F3734C8}"/>
              </a:ext>
            </a:extLst>
          </p:cNvPr>
          <p:cNvSpPr txBox="1"/>
          <p:nvPr/>
        </p:nvSpPr>
        <p:spPr>
          <a:xfrm>
            <a:off x="81903" y="1736186"/>
            <a:ext cx="1889264" cy="553998"/>
          </a:xfrm>
          <a:prstGeom prst="rect">
            <a:avLst/>
          </a:prstGeom>
          <a:noFill/>
          <a:ln w="28575">
            <a:solidFill>
              <a:schemeClr val="bg1">
                <a:lumMod val="85000"/>
              </a:schemeClr>
            </a:solidFill>
            <a:prstDash val="sysDash"/>
          </a:ln>
        </p:spPr>
        <p:txBody>
          <a:bodyPr wrap="square" rtlCol="0">
            <a:spAutoFit/>
          </a:bodyPr>
          <a:lstStyle/>
          <a:p>
            <a:pPr defTabSz="685800"/>
            <a:r>
              <a:rPr lang="en-GB" altLang="en-US" sz="750" dirty="0">
                <a:solidFill>
                  <a:prstClr val="black"/>
                </a:solidFill>
                <a:latin typeface="Montserrat"/>
                <a:ea typeface="Roboto" panose="02000000000000000000" pitchFamily="2" charset="0"/>
                <a:cs typeface="Times New Roman" panose="02020603050405020304" pitchFamily="18" charset="0"/>
              </a:rPr>
              <a:t>ii. Country level analysis to identify priority risks, feasible early actions to mitigate impacts, corresponding triggers and appropriate delivery mechanisms. </a:t>
            </a:r>
            <a:endParaRPr lang="en-GB" sz="750" dirty="0">
              <a:solidFill>
                <a:prstClr val="black"/>
              </a:solidFill>
              <a:latin typeface="Montserrat"/>
            </a:endParaRPr>
          </a:p>
        </p:txBody>
      </p:sp>
      <p:sp>
        <p:nvSpPr>
          <p:cNvPr id="46" name="TextBox 45">
            <a:extLst>
              <a:ext uri="{FF2B5EF4-FFF2-40B4-BE49-F238E27FC236}">
                <a16:creationId xmlns:a16="http://schemas.microsoft.com/office/drawing/2014/main" id="{9BDF22E7-DD72-48DE-8D58-97AEE3771287}"/>
              </a:ext>
            </a:extLst>
          </p:cNvPr>
          <p:cNvSpPr txBox="1"/>
          <p:nvPr/>
        </p:nvSpPr>
        <p:spPr>
          <a:xfrm>
            <a:off x="-159483" y="903378"/>
            <a:ext cx="2319618" cy="230832"/>
          </a:xfrm>
          <a:prstGeom prst="rect">
            <a:avLst/>
          </a:prstGeom>
          <a:noFill/>
          <a:ln w="28575">
            <a:noFill/>
          </a:ln>
        </p:spPr>
        <p:txBody>
          <a:bodyPr wrap="square" rtlCol="0">
            <a:spAutoFit/>
          </a:bodyPr>
          <a:lstStyle/>
          <a:p>
            <a:pPr algn="ctr" defTabSz="685800"/>
            <a:r>
              <a:rPr lang="en-US" sz="900" b="1" dirty="0">
                <a:solidFill>
                  <a:prstClr val="black">
                    <a:lumMod val="65000"/>
                    <a:lumOff val="35000"/>
                  </a:prstClr>
                </a:solidFill>
                <a:latin typeface="Montserrat"/>
                <a:ea typeface="Roboto" panose="02000000000000000000" pitchFamily="2" charset="0"/>
              </a:rPr>
              <a:t>Activities</a:t>
            </a:r>
            <a:endParaRPr lang="en-GB" sz="900" b="1" dirty="0">
              <a:solidFill>
                <a:prstClr val="black">
                  <a:lumMod val="65000"/>
                  <a:lumOff val="35000"/>
                </a:prstClr>
              </a:solidFill>
              <a:latin typeface="Montserrat"/>
              <a:ea typeface="Roboto" panose="02000000000000000000" pitchFamily="2" charset="0"/>
            </a:endParaRPr>
          </a:p>
        </p:txBody>
      </p:sp>
      <p:sp>
        <p:nvSpPr>
          <p:cNvPr id="47" name="TextBox 46">
            <a:extLst>
              <a:ext uri="{FF2B5EF4-FFF2-40B4-BE49-F238E27FC236}">
                <a16:creationId xmlns:a16="http://schemas.microsoft.com/office/drawing/2014/main" id="{1BFC4D9F-CE42-4A0D-A1FE-A2AFB7D5B2FB}"/>
              </a:ext>
            </a:extLst>
          </p:cNvPr>
          <p:cNvSpPr txBox="1"/>
          <p:nvPr/>
        </p:nvSpPr>
        <p:spPr>
          <a:xfrm>
            <a:off x="88818" y="2361126"/>
            <a:ext cx="1866115" cy="438582"/>
          </a:xfrm>
          <a:prstGeom prst="rect">
            <a:avLst/>
          </a:prstGeom>
          <a:noFill/>
          <a:ln w="28575">
            <a:solidFill>
              <a:schemeClr val="bg1">
                <a:lumMod val="85000"/>
              </a:schemeClr>
            </a:solidFill>
            <a:prstDash val="sysDash"/>
          </a:ln>
        </p:spPr>
        <p:txBody>
          <a:bodyPr wrap="square" rtlCol="0">
            <a:spAutoFit/>
          </a:bodyPr>
          <a:lstStyle/>
          <a:p>
            <a:pPr defTabSz="685800"/>
            <a:r>
              <a:rPr lang="en-GB" sz="750" dirty="0">
                <a:solidFill>
                  <a:prstClr val="black"/>
                </a:solidFill>
                <a:latin typeface="Montserrat"/>
              </a:rPr>
              <a:t>iii. Joint planning processes in each country </a:t>
            </a:r>
            <a:r>
              <a:rPr lang="en-GB" altLang="en-US" sz="750" dirty="0">
                <a:solidFill>
                  <a:prstClr val="black"/>
                </a:solidFill>
                <a:latin typeface="Montserrat"/>
                <a:ea typeface="Roboto" panose="02000000000000000000" pitchFamily="2" charset="0"/>
                <a:cs typeface="Times New Roman" panose="02020603050405020304" pitchFamily="18" charset="0"/>
              </a:rPr>
              <a:t>that identify opportunities for coordination in delivery across agencies</a:t>
            </a:r>
            <a:endParaRPr lang="en-GB" sz="750" dirty="0">
              <a:solidFill>
                <a:prstClr val="black"/>
              </a:solidFill>
              <a:latin typeface="Montserrat"/>
            </a:endParaRPr>
          </a:p>
        </p:txBody>
      </p:sp>
      <p:sp>
        <p:nvSpPr>
          <p:cNvPr id="48" name="TextBox 47">
            <a:extLst>
              <a:ext uri="{FF2B5EF4-FFF2-40B4-BE49-F238E27FC236}">
                <a16:creationId xmlns:a16="http://schemas.microsoft.com/office/drawing/2014/main" id="{60A7A215-B253-4C26-B39D-584D63405591}"/>
              </a:ext>
            </a:extLst>
          </p:cNvPr>
          <p:cNvSpPr txBox="1"/>
          <p:nvPr/>
        </p:nvSpPr>
        <p:spPr>
          <a:xfrm>
            <a:off x="85217" y="2860096"/>
            <a:ext cx="1885950" cy="438582"/>
          </a:xfrm>
          <a:prstGeom prst="rect">
            <a:avLst/>
          </a:prstGeom>
          <a:noFill/>
          <a:ln w="28575">
            <a:solidFill>
              <a:schemeClr val="bg1">
                <a:lumMod val="85000"/>
              </a:schemeClr>
            </a:solidFill>
            <a:prstDash val="sysDash"/>
          </a:ln>
        </p:spPr>
        <p:txBody>
          <a:bodyPr wrap="square" rtlCol="0">
            <a:spAutoFit/>
          </a:bodyPr>
          <a:lstStyle/>
          <a:p>
            <a:pPr defTabSz="685800"/>
            <a:r>
              <a:rPr lang="en-GB" sz="750" dirty="0">
                <a:solidFill>
                  <a:prstClr val="black"/>
                </a:solidFill>
                <a:latin typeface="Montserrat"/>
              </a:rPr>
              <a:t>iv. Review of agency systems, capacities and processes to facilitate rapid flow of funds for AA</a:t>
            </a:r>
          </a:p>
        </p:txBody>
      </p:sp>
      <p:sp>
        <p:nvSpPr>
          <p:cNvPr id="49" name="TextBox 48">
            <a:extLst>
              <a:ext uri="{FF2B5EF4-FFF2-40B4-BE49-F238E27FC236}">
                <a16:creationId xmlns:a16="http://schemas.microsoft.com/office/drawing/2014/main" id="{FA6490FC-E749-453C-822B-DDCF27BD912D}"/>
              </a:ext>
            </a:extLst>
          </p:cNvPr>
          <p:cNvSpPr txBox="1"/>
          <p:nvPr/>
        </p:nvSpPr>
        <p:spPr>
          <a:xfrm>
            <a:off x="95733" y="3366399"/>
            <a:ext cx="1866115" cy="553998"/>
          </a:xfrm>
          <a:prstGeom prst="rect">
            <a:avLst/>
          </a:prstGeom>
          <a:noFill/>
          <a:ln w="28575">
            <a:solidFill>
              <a:schemeClr val="bg1">
                <a:lumMod val="85000"/>
              </a:schemeClr>
            </a:solidFill>
            <a:prstDash val="sysDash"/>
          </a:ln>
        </p:spPr>
        <p:txBody>
          <a:bodyPr wrap="square" rtlCol="0">
            <a:spAutoFit/>
          </a:bodyPr>
          <a:lstStyle/>
          <a:p>
            <a:pPr defTabSz="685800"/>
            <a:r>
              <a:rPr lang="en-GB" sz="750" dirty="0">
                <a:solidFill>
                  <a:prstClr val="black"/>
                </a:solidFill>
                <a:latin typeface="Montserrat"/>
              </a:rPr>
              <a:t>v. Creation of a central monitoring, evaluation and learning framework to identify lessons and evidence from large scale anticipatory action across all pilots</a:t>
            </a:r>
          </a:p>
        </p:txBody>
      </p:sp>
      <p:cxnSp>
        <p:nvCxnSpPr>
          <p:cNvPr id="90" name="Straight Arrow Connector 89"/>
          <p:cNvCxnSpPr>
            <a:cxnSpLocks/>
            <a:stCxn id="62" idx="3"/>
            <a:endCxn id="57" idx="1"/>
          </p:cNvCxnSpPr>
          <p:nvPr/>
        </p:nvCxnSpPr>
        <p:spPr>
          <a:xfrm flipV="1">
            <a:off x="3541902" y="2633119"/>
            <a:ext cx="366185" cy="80052"/>
          </a:xfrm>
          <a:prstGeom prst="straightConnector1">
            <a:avLst/>
          </a:prstGeom>
          <a:ln w="28575">
            <a:solidFill>
              <a:schemeClr val="tx1">
                <a:lumMod val="50000"/>
                <a:lumOff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a:cxnSpLocks/>
            <a:stCxn id="62" idx="3"/>
            <a:endCxn id="21" idx="1"/>
          </p:cNvCxnSpPr>
          <p:nvPr/>
        </p:nvCxnSpPr>
        <p:spPr>
          <a:xfrm>
            <a:off x="3541902" y="2713171"/>
            <a:ext cx="365611" cy="524635"/>
          </a:xfrm>
          <a:prstGeom prst="straightConnector1">
            <a:avLst/>
          </a:prstGeom>
          <a:ln w="28575">
            <a:solidFill>
              <a:schemeClr val="tx1">
                <a:lumMod val="50000"/>
                <a:lumOff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a:cxnSpLocks/>
            <a:stCxn id="69" idx="3"/>
            <a:endCxn id="40" idx="1"/>
          </p:cNvCxnSpPr>
          <p:nvPr/>
        </p:nvCxnSpPr>
        <p:spPr>
          <a:xfrm>
            <a:off x="3549454" y="3596390"/>
            <a:ext cx="362712" cy="618968"/>
          </a:xfrm>
          <a:prstGeom prst="straightConnector1">
            <a:avLst/>
          </a:prstGeom>
          <a:ln w="28575">
            <a:solidFill>
              <a:schemeClr val="tx1">
                <a:lumMod val="50000"/>
                <a:lumOff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6" name="Rectangle 155"/>
          <p:cNvSpPr/>
          <p:nvPr/>
        </p:nvSpPr>
        <p:spPr>
          <a:xfrm>
            <a:off x="3898095" y="1018580"/>
            <a:ext cx="2100352" cy="341632"/>
          </a:xfrm>
          <a:prstGeom prst="rect">
            <a:avLst/>
          </a:prstGeom>
          <a:ln w="19050">
            <a:solidFill>
              <a:schemeClr val="tx1">
                <a:lumMod val="50000"/>
                <a:lumOff val="50000"/>
              </a:schemeClr>
            </a:solidFill>
          </a:ln>
        </p:spPr>
        <p:txBody>
          <a:bodyPr wrap="square">
            <a:spAutoFit/>
          </a:bodyPr>
          <a:lstStyle/>
          <a:p>
            <a:pPr defTabSz="366713">
              <a:lnSpc>
                <a:spcPct val="90000"/>
              </a:lnSpc>
              <a:spcBef>
                <a:spcPct val="0"/>
              </a:spcBef>
              <a:spcAft>
                <a:spcPct val="35000"/>
              </a:spcAft>
            </a:pPr>
            <a:r>
              <a:rPr lang="en-US" altLang="en-US" sz="900" dirty="0">
                <a:solidFill>
                  <a:prstClr val="black"/>
                </a:solidFill>
                <a:latin typeface="Montserrat"/>
                <a:ea typeface="Roboto" panose="02000000000000000000" pitchFamily="2" charset="0"/>
                <a:cs typeface="Arial" panose="020B0604020202020204" pitchFamily="34" charset="0"/>
              </a:rPr>
              <a:t>1. Improved coordination of aid delivery amongst UN agencies in pilot countries</a:t>
            </a:r>
            <a:endParaRPr lang="en-GB" sz="900" dirty="0">
              <a:solidFill>
                <a:prstClr val="black"/>
              </a:solidFill>
              <a:latin typeface="Montserrat"/>
              <a:ea typeface="Roboto" panose="02000000000000000000" pitchFamily="2" charset="0"/>
              <a:cs typeface="Arial" panose="020B0604020202020204" pitchFamily="34" charset="0"/>
            </a:endParaRPr>
          </a:p>
        </p:txBody>
      </p:sp>
      <p:cxnSp>
        <p:nvCxnSpPr>
          <p:cNvPr id="178" name="Straight Arrow Connector 177"/>
          <p:cNvCxnSpPr>
            <a:cxnSpLocks/>
            <a:stCxn id="68" idx="3"/>
          </p:cNvCxnSpPr>
          <p:nvPr/>
        </p:nvCxnSpPr>
        <p:spPr>
          <a:xfrm flipV="1">
            <a:off x="3516178" y="1333992"/>
            <a:ext cx="367694" cy="470922"/>
          </a:xfrm>
          <a:prstGeom prst="straightConnector1">
            <a:avLst/>
          </a:prstGeom>
          <a:ln w="28575">
            <a:solidFill>
              <a:schemeClr val="tx1">
                <a:lumMod val="50000"/>
                <a:lumOff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1" name="Straight Arrow Connector 180"/>
          <p:cNvCxnSpPr>
            <a:cxnSpLocks/>
            <a:stCxn id="68" idx="3"/>
            <a:endCxn id="83" idx="1"/>
          </p:cNvCxnSpPr>
          <p:nvPr/>
        </p:nvCxnSpPr>
        <p:spPr>
          <a:xfrm flipV="1">
            <a:off x="3516178" y="1636876"/>
            <a:ext cx="395988" cy="168038"/>
          </a:xfrm>
          <a:prstGeom prst="straightConnector1">
            <a:avLst/>
          </a:prstGeom>
          <a:ln w="28575">
            <a:solidFill>
              <a:schemeClr val="tx1">
                <a:lumMod val="50000"/>
                <a:lumOff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7" name="Straight Arrow Connector 246"/>
          <p:cNvCxnSpPr>
            <a:cxnSpLocks/>
            <a:stCxn id="69" idx="3"/>
            <a:endCxn id="41" idx="1"/>
          </p:cNvCxnSpPr>
          <p:nvPr/>
        </p:nvCxnSpPr>
        <p:spPr>
          <a:xfrm>
            <a:off x="3549454" y="3596390"/>
            <a:ext cx="358059" cy="153058"/>
          </a:xfrm>
          <a:prstGeom prst="straightConnector1">
            <a:avLst/>
          </a:prstGeom>
          <a:ln w="28575">
            <a:solidFill>
              <a:schemeClr val="tx1">
                <a:lumMod val="50000"/>
                <a:lumOff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8" name="TextBox 117">
            <a:extLst>
              <a:ext uri="{FF2B5EF4-FFF2-40B4-BE49-F238E27FC236}">
                <a16:creationId xmlns:a16="http://schemas.microsoft.com/office/drawing/2014/main" id="{DD693940-49E4-44B8-902D-F05E4D8FAAFF}"/>
              </a:ext>
            </a:extLst>
          </p:cNvPr>
          <p:cNvSpPr txBox="1"/>
          <p:nvPr/>
        </p:nvSpPr>
        <p:spPr>
          <a:xfrm>
            <a:off x="3902092" y="1905203"/>
            <a:ext cx="2110087" cy="369332"/>
          </a:xfrm>
          <a:prstGeom prst="rect">
            <a:avLst/>
          </a:prstGeom>
          <a:noFill/>
          <a:ln w="19050">
            <a:solidFill>
              <a:schemeClr val="tx1">
                <a:lumMod val="50000"/>
                <a:lumOff val="50000"/>
              </a:schemeClr>
            </a:solidFill>
          </a:ln>
        </p:spPr>
        <p:txBody>
          <a:bodyPr wrap="square" rtlCol="0">
            <a:spAutoFit/>
          </a:bodyPr>
          <a:lstStyle/>
          <a:p>
            <a:pPr defTabSz="685800"/>
            <a:r>
              <a:rPr lang="en-GB" sz="900" dirty="0">
                <a:solidFill>
                  <a:prstClr val="black"/>
                </a:solidFill>
                <a:latin typeface="Montserrat"/>
                <a:ea typeface="Roboto" panose="02000000000000000000" pitchFamily="2" charset="0"/>
                <a:cs typeface="Arial" panose="020B0604020202020204" pitchFamily="34" charset="0"/>
              </a:rPr>
              <a:t>3. More cost-effective response in pilot countries across drought, flood &amp; cholera</a:t>
            </a:r>
          </a:p>
        </p:txBody>
      </p:sp>
      <p:cxnSp>
        <p:nvCxnSpPr>
          <p:cNvPr id="163" name="Straight Arrow Connector 162">
            <a:extLst>
              <a:ext uri="{FF2B5EF4-FFF2-40B4-BE49-F238E27FC236}">
                <a16:creationId xmlns:a16="http://schemas.microsoft.com/office/drawing/2014/main" id="{DC09711B-53E3-4E9D-9E63-DA19AF8E5A89}"/>
              </a:ext>
            </a:extLst>
          </p:cNvPr>
          <p:cNvCxnSpPr>
            <a:cxnSpLocks/>
            <a:stCxn id="62" idx="3"/>
            <a:endCxn id="21" idx="1"/>
          </p:cNvCxnSpPr>
          <p:nvPr/>
        </p:nvCxnSpPr>
        <p:spPr>
          <a:xfrm>
            <a:off x="3541902" y="2713171"/>
            <a:ext cx="365611" cy="524635"/>
          </a:xfrm>
          <a:prstGeom prst="straightConnector1">
            <a:avLst/>
          </a:prstGeom>
          <a:ln w="28575">
            <a:solidFill>
              <a:schemeClr val="tx1">
                <a:lumMod val="50000"/>
                <a:lumOff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05" name="Right Arrow 8">
            <a:extLst>
              <a:ext uri="{FF2B5EF4-FFF2-40B4-BE49-F238E27FC236}">
                <a16:creationId xmlns:a16="http://schemas.microsoft.com/office/drawing/2014/main" id="{436EF6C9-B26E-4325-AFE4-8BF8EFD0F0AD}"/>
              </a:ext>
            </a:extLst>
          </p:cNvPr>
          <p:cNvSpPr/>
          <p:nvPr/>
        </p:nvSpPr>
        <p:spPr>
          <a:xfrm>
            <a:off x="1969230" y="1451979"/>
            <a:ext cx="223034" cy="552829"/>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GB" sz="1350" dirty="0">
              <a:solidFill>
                <a:prstClr val="white"/>
              </a:solidFill>
              <a:latin typeface="Montserrat"/>
            </a:endParaRPr>
          </a:p>
        </p:txBody>
      </p:sp>
      <p:sp>
        <p:nvSpPr>
          <p:cNvPr id="206" name="Right Arrow 8">
            <a:extLst>
              <a:ext uri="{FF2B5EF4-FFF2-40B4-BE49-F238E27FC236}">
                <a16:creationId xmlns:a16="http://schemas.microsoft.com/office/drawing/2014/main" id="{61CF8333-9996-4449-BAD0-49B8AA36823C}"/>
              </a:ext>
            </a:extLst>
          </p:cNvPr>
          <p:cNvSpPr/>
          <p:nvPr/>
        </p:nvSpPr>
        <p:spPr>
          <a:xfrm>
            <a:off x="1965231" y="1970412"/>
            <a:ext cx="223034" cy="552829"/>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GB" sz="1350" dirty="0">
              <a:solidFill>
                <a:prstClr val="white"/>
              </a:solidFill>
              <a:latin typeface="Montserrat"/>
            </a:endParaRPr>
          </a:p>
        </p:txBody>
      </p:sp>
      <p:sp>
        <p:nvSpPr>
          <p:cNvPr id="207" name="Right Arrow 8">
            <a:extLst>
              <a:ext uri="{FF2B5EF4-FFF2-40B4-BE49-F238E27FC236}">
                <a16:creationId xmlns:a16="http://schemas.microsoft.com/office/drawing/2014/main" id="{9B8D50B2-76C8-45ED-8E79-F6BBC6DC2BA2}"/>
              </a:ext>
            </a:extLst>
          </p:cNvPr>
          <p:cNvSpPr/>
          <p:nvPr/>
        </p:nvSpPr>
        <p:spPr>
          <a:xfrm>
            <a:off x="1964264" y="3367368"/>
            <a:ext cx="223034" cy="552829"/>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GB" sz="1350" dirty="0">
              <a:solidFill>
                <a:prstClr val="white"/>
              </a:solidFill>
              <a:latin typeface="Montserrat"/>
            </a:endParaRPr>
          </a:p>
        </p:txBody>
      </p:sp>
      <p:sp>
        <p:nvSpPr>
          <p:cNvPr id="208" name="Right Arrow 8">
            <a:extLst>
              <a:ext uri="{FF2B5EF4-FFF2-40B4-BE49-F238E27FC236}">
                <a16:creationId xmlns:a16="http://schemas.microsoft.com/office/drawing/2014/main" id="{B56AD335-12D0-4CFF-A786-0D29BAF71FC8}"/>
              </a:ext>
            </a:extLst>
          </p:cNvPr>
          <p:cNvSpPr/>
          <p:nvPr/>
        </p:nvSpPr>
        <p:spPr>
          <a:xfrm>
            <a:off x="1954933" y="2556807"/>
            <a:ext cx="223034" cy="552829"/>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GB" sz="1350" dirty="0">
              <a:solidFill>
                <a:prstClr val="white"/>
              </a:solidFill>
              <a:latin typeface="Montserrat"/>
            </a:endParaRPr>
          </a:p>
        </p:txBody>
      </p:sp>
      <p:sp>
        <p:nvSpPr>
          <p:cNvPr id="83" name="Rectangle 82">
            <a:extLst>
              <a:ext uri="{FF2B5EF4-FFF2-40B4-BE49-F238E27FC236}">
                <a16:creationId xmlns:a16="http://schemas.microsoft.com/office/drawing/2014/main" id="{8F567956-6248-4B9C-A4C3-351468BD4DC3}"/>
              </a:ext>
            </a:extLst>
          </p:cNvPr>
          <p:cNvSpPr/>
          <p:nvPr/>
        </p:nvSpPr>
        <p:spPr>
          <a:xfrm>
            <a:off x="3912166" y="1403735"/>
            <a:ext cx="2096353" cy="466281"/>
          </a:xfrm>
          <a:prstGeom prst="rect">
            <a:avLst/>
          </a:prstGeom>
          <a:ln w="19050">
            <a:solidFill>
              <a:schemeClr val="tx1">
                <a:lumMod val="50000"/>
                <a:lumOff val="50000"/>
              </a:schemeClr>
            </a:solidFill>
          </a:ln>
        </p:spPr>
        <p:txBody>
          <a:bodyPr wrap="square">
            <a:spAutoFit/>
          </a:bodyPr>
          <a:lstStyle/>
          <a:p>
            <a:pPr defTabSz="366713">
              <a:lnSpc>
                <a:spcPct val="90000"/>
              </a:lnSpc>
              <a:spcBef>
                <a:spcPct val="0"/>
              </a:spcBef>
              <a:spcAft>
                <a:spcPct val="35000"/>
              </a:spcAft>
            </a:pPr>
            <a:r>
              <a:rPr lang="en-US" altLang="en-US" sz="900" dirty="0">
                <a:solidFill>
                  <a:prstClr val="black"/>
                </a:solidFill>
                <a:latin typeface="Montserrat"/>
                <a:ea typeface="Roboto" panose="02000000000000000000" pitchFamily="2" charset="0"/>
                <a:cs typeface="Arial" panose="020B0604020202020204" pitchFamily="34" charset="0"/>
              </a:rPr>
              <a:t>2. Improved decision-making by UN agencies in pilot countries for drought, flood &amp; cholera</a:t>
            </a:r>
            <a:endParaRPr lang="en-GB" sz="900" dirty="0">
              <a:solidFill>
                <a:prstClr val="black"/>
              </a:solidFill>
              <a:latin typeface="Montserrat"/>
              <a:ea typeface="Roboto" panose="02000000000000000000" pitchFamily="2" charset="0"/>
              <a:cs typeface="Arial" panose="020B0604020202020204" pitchFamily="34" charset="0"/>
            </a:endParaRPr>
          </a:p>
        </p:txBody>
      </p:sp>
      <p:sp>
        <p:nvSpPr>
          <p:cNvPr id="51" name="Rounded Rectangle 4">
            <a:extLst>
              <a:ext uri="{FF2B5EF4-FFF2-40B4-BE49-F238E27FC236}">
                <a16:creationId xmlns:a16="http://schemas.microsoft.com/office/drawing/2014/main" id="{1EA6D883-7696-45AD-91AA-CDA4F9CE5D88}"/>
              </a:ext>
            </a:extLst>
          </p:cNvPr>
          <p:cNvSpPr/>
          <p:nvPr/>
        </p:nvSpPr>
        <p:spPr>
          <a:xfrm>
            <a:off x="6493900" y="3221291"/>
            <a:ext cx="2389604" cy="598335"/>
          </a:xfrm>
          <a:prstGeom prst="rect">
            <a:avLst/>
          </a:prstGeom>
          <a:ln w="19050">
            <a:solidFill>
              <a:schemeClr val="bg1">
                <a:lumMod val="50000"/>
              </a:schemeClr>
            </a:solidFill>
          </a:ln>
        </p:spPr>
        <p:style>
          <a:lnRef idx="0">
            <a:scrgbClr r="0" g="0" b="0"/>
          </a:lnRef>
          <a:fillRef idx="0">
            <a:scrgbClr r="0" g="0" b="0"/>
          </a:fillRef>
          <a:effectRef idx="0">
            <a:scrgbClr r="0" g="0" b="0"/>
          </a:effectRef>
          <a:fontRef idx="minor">
            <a:schemeClr val="lt1"/>
          </a:fontRef>
        </p:style>
        <p:txBody>
          <a:bodyPr spcFirstLastPara="0" vert="horz" wrap="square" lIns="20955" tIns="15716" rIns="20955" bIns="15716" numCol="1" spcCol="1270" anchor="ctr" anchorCtr="0">
            <a:noAutofit/>
          </a:bodyPr>
          <a:lstStyle/>
          <a:p>
            <a:pPr defTabSz="366713">
              <a:lnSpc>
                <a:spcPct val="90000"/>
              </a:lnSpc>
              <a:spcBef>
                <a:spcPct val="0"/>
              </a:spcBef>
              <a:spcAft>
                <a:spcPct val="35000"/>
              </a:spcAft>
            </a:pPr>
            <a:r>
              <a:rPr lang="en-GB" altLang="en-US" sz="900" dirty="0">
                <a:solidFill>
                  <a:prstClr val="black"/>
                </a:solidFill>
                <a:latin typeface="Montserrat"/>
                <a:ea typeface="Roboto" panose="02000000000000000000" pitchFamily="2" charset="0"/>
                <a:cs typeface="Arial" panose="020B0604020202020204" pitchFamily="34" charset="0"/>
              </a:rPr>
              <a:t>D. International humanitarian responses increase the dignity of those coping with predictable shocks</a:t>
            </a:r>
          </a:p>
        </p:txBody>
      </p:sp>
      <p:sp>
        <p:nvSpPr>
          <p:cNvPr id="6" name="TextBox 5">
            <a:extLst>
              <a:ext uri="{FF2B5EF4-FFF2-40B4-BE49-F238E27FC236}">
                <a16:creationId xmlns:a16="http://schemas.microsoft.com/office/drawing/2014/main" id="{FD4A9E56-69F4-4993-8B06-CCC9C46A6466}"/>
              </a:ext>
            </a:extLst>
          </p:cNvPr>
          <p:cNvSpPr txBox="1"/>
          <p:nvPr/>
        </p:nvSpPr>
        <p:spPr>
          <a:xfrm>
            <a:off x="95733" y="4298896"/>
            <a:ext cx="8720607" cy="784830"/>
          </a:xfrm>
          <a:prstGeom prst="rect">
            <a:avLst/>
          </a:prstGeom>
          <a:noFill/>
        </p:spPr>
        <p:txBody>
          <a:bodyPr wrap="square" rtlCol="0">
            <a:spAutoFit/>
          </a:bodyPr>
          <a:lstStyle/>
          <a:p>
            <a:pPr defTabSz="685800"/>
            <a:r>
              <a:rPr lang="en-GB" sz="900" b="1" u="sng" dirty="0">
                <a:solidFill>
                  <a:prstClr val="black"/>
                </a:solidFill>
                <a:latin typeface="Calibri" panose="020F0502020204030204"/>
              </a:rPr>
              <a:t>Underlying problems: </a:t>
            </a:r>
          </a:p>
          <a:p>
            <a:pPr marL="128588" indent="-128588" defTabSz="685800">
              <a:buFont typeface="Arial" panose="020B0604020202020204" pitchFamily="34" charset="0"/>
              <a:buChar char="•"/>
            </a:pPr>
            <a:r>
              <a:rPr lang="en-GB" sz="900" dirty="0">
                <a:solidFill>
                  <a:prstClr val="black"/>
                </a:solidFill>
                <a:latin typeface="Montserrat"/>
              </a:rPr>
              <a:t>Slow crisis responses where people are not reached at the optimum time either to mitigate impacts or for cost-effectiveness.</a:t>
            </a:r>
          </a:p>
          <a:p>
            <a:pPr marL="128588" indent="-128588" defTabSz="685800">
              <a:buFont typeface="Arial" panose="020B0604020202020204" pitchFamily="34" charset="0"/>
              <a:buChar char="•"/>
            </a:pPr>
            <a:r>
              <a:rPr lang="en-GB" sz="900" dirty="0">
                <a:solidFill>
                  <a:prstClr val="black"/>
                </a:solidFill>
                <a:latin typeface="Montserrat"/>
              </a:rPr>
              <a:t>Uncoordinated humanitarian responses that do not cumulatively meet all needs of households in crisis settings.</a:t>
            </a:r>
          </a:p>
          <a:p>
            <a:pPr marL="128588" indent="-128588" defTabSz="685800">
              <a:buFont typeface="Arial" panose="020B0604020202020204" pitchFamily="34" charset="0"/>
              <a:buChar char="•"/>
            </a:pPr>
            <a:r>
              <a:rPr lang="en-GB" sz="900" dirty="0">
                <a:solidFill>
                  <a:prstClr val="black"/>
                </a:solidFill>
                <a:latin typeface="Montserrat"/>
              </a:rPr>
              <a:t>A global humanitarian architecture which is built on a ‘wait and see’ mentality &amp; limited evidence that Anticipatory Action is feasible or desirable</a:t>
            </a:r>
          </a:p>
          <a:p>
            <a:pPr defTabSz="685800"/>
            <a:endParaRPr lang="en-GB" sz="900" dirty="0">
              <a:solidFill>
                <a:prstClr val="black"/>
              </a:solidFill>
              <a:latin typeface="Calibri" panose="020F0502020204030204"/>
            </a:endParaRPr>
          </a:p>
        </p:txBody>
      </p:sp>
      <p:cxnSp>
        <p:nvCxnSpPr>
          <p:cNvPr id="108" name="Straight Arrow Connector 107">
            <a:extLst>
              <a:ext uri="{FF2B5EF4-FFF2-40B4-BE49-F238E27FC236}">
                <a16:creationId xmlns:a16="http://schemas.microsoft.com/office/drawing/2014/main" id="{E941A026-DE47-4C4E-843F-3BCD883F01C1}"/>
              </a:ext>
            </a:extLst>
          </p:cNvPr>
          <p:cNvCxnSpPr>
            <a:cxnSpLocks/>
            <a:stCxn id="62" idx="3"/>
            <a:endCxn id="118" idx="1"/>
          </p:cNvCxnSpPr>
          <p:nvPr/>
        </p:nvCxnSpPr>
        <p:spPr>
          <a:xfrm flipV="1">
            <a:off x="3541902" y="2089869"/>
            <a:ext cx="360190" cy="623302"/>
          </a:xfrm>
          <a:prstGeom prst="straightConnector1">
            <a:avLst/>
          </a:prstGeom>
          <a:ln w="28575">
            <a:solidFill>
              <a:schemeClr val="tx1">
                <a:lumMod val="50000"/>
                <a:lumOff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0" name="Right Arrow 8">
            <a:extLst>
              <a:ext uri="{FF2B5EF4-FFF2-40B4-BE49-F238E27FC236}">
                <a16:creationId xmlns:a16="http://schemas.microsoft.com/office/drawing/2014/main" id="{95ADFEAE-90D3-4EC7-8468-93C556F5FA64}"/>
              </a:ext>
            </a:extLst>
          </p:cNvPr>
          <p:cNvSpPr/>
          <p:nvPr/>
        </p:nvSpPr>
        <p:spPr>
          <a:xfrm>
            <a:off x="6086603" y="1783068"/>
            <a:ext cx="360191" cy="1379770"/>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GB" sz="1350" dirty="0">
              <a:solidFill>
                <a:prstClr val="white"/>
              </a:solidFill>
              <a:latin typeface="Montserrat"/>
            </a:endParaRPr>
          </a:p>
        </p:txBody>
      </p:sp>
      <p:sp>
        <p:nvSpPr>
          <p:cNvPr id="122" name="Rectangle 121">
            <a:extLst>
              <a:ext uri="{FF2B5EF4-FFF2-40B4-BE49-F238E27FC236}">
                <a16:creationId xmlns:a16="http://schemas.microsoft.com/office/drawing/2014/main" id="{9FBED6D7-7562-42A6-9131-F759F8F4D0CA}"/>
              </a:ext>
            </a:extLst>
          </p:cNvPr>
          <p:cNvSpPr/>
          <p:nvPr/>
        </p:nvSpPr>
        <p:spPr>
          <a:xfrm>
            <a:off x="95733" y="272276"/>
            <a:ext cx="5228667" cy="530915"/>
          </a:xfrm>
          <a:prstGeom prst="rect">
            <a:avLst/>
          </a:prstGeom>
        </p:spPr>
        <p:txBody>
          <a:bodyPr wrap="square">
            <a:spAutoFit/>
          </a:bodyPr>
          <a:lstStyle/>
          <a:p>
            <a:pPr defTabSz="685800"/>
            <a:r>
              <a:rPr lang="en-GB" sz="1500" b="1" cap="all" dirty="0">
                <a:solidFill>
                  <a:srgbClr val="5B9BD5">
                    <a:lumMod val="75000"/>
                  </a:srgbClr>
                </a:solidFill>
                <a:latin typeface="Montserrat"/>
              </a:rPr>
              <a:t>UN-OCHA ANTICIPATORY ACTION PILOTS – THEORY OF CHANGE</a:t>
            </a:r>
            <a:r>
              <a:rPr lang="en-US" sz="1500" baseline="30000" dirty="0">
                <a:solidFill>
                  <a:srgbClr val="5B9BD5">
                    <a:lumMod val="75000"/>
                  </a:srgbClr>
                </a:solidFill>
                <a:latin typeface="Montserrat"/>
                <a:ea typeface="Roboto" panose="02000000000000000000" pitchFamily="2" charset="0"/>
              </a:rPr>
              <a:t> </a:t>
            </a:r>
            <a:endParaRPr lang="en-GB" sz="1500" b="1" cap="all" dirty="0">
              <a:solidFill>
                <a:srgbClr val="5B9BD5">
                  <a:lumMod val="75000"/>
                </a:srgbClr>
              </a:solidFill>
              <a:latin typeface="Montserrat"/>
            </a:endParaRPr>
          </a:p>
          <a:p>
            <a:pPr defTabSz="685800"/>
            <a:r>
              <a:rPr lang="en-GB" sz="1350" i="1" dirty="0">
                <a:solidFill>
                  <a:srgbClr val="5B9BD5">
                    <a:lumMod val="75000"/>
                  </a:srgbClr>
                </a:solidFill>
                <a:latin typeface="Montserrat"/>
              </a:rPr>
              <a:t>Acting earlier for a more impactful response</a:t>
            </a:r>
          </a:p>
        </p:txBody>
      </p:sp>
      <p:sp>
        <p:nvSpPr>
          <p:cNvPr id="123" name="Right Arrow 8">
            <a:extLst>
              <a:ext uri="{FF2B5EF4-FFF2-40B4-BE49-F238E27FC236}">
                <a16:creationId xmlns:a16="http://schemas.microsoft.com/office/drawing/2014/main" id="{AE2AAB3E-9D4F-422A-876B-EE343E7B348B}"/>
              </a:ext>
            </a:extLst>
          </p:cNvPr>
          <p:cNvSpPr/>
          <p:nvPr/>
        </p:nvSpPr>
        <p:spPr>
          <a:xfrm rot="5400000">
            <a:off x="7534264" y="2849874"/>
            <a:ext cx="223034" cy="552829"/>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GB" sz="1350" dirty="0">
              <a:solidFill>
                <a:prstClr val="white"/>
              </a:solidFill>
              <a:latin typeface="Montserrat"/>
            </a:endParaRPr>
          </a:p>
        </p:txBody>
      </p:sp>
      <p:sp>
        <p:nvSpPr>
          <p:cNvPr id="124" name="Right Arrow 8">
            <a:extLst>
              <a:ext uri="{FF2B5EF4-FFF2-40B4-BE49-F238E27FC236}">
                <a16:creationId xmlns:a16="http://schemas.microsoft.com/office/drawing/2014/main" id="{6E26155A-6FB4-4B02-B8D2-54FAFF6797E4}"/>
              </a:ext>
            </a:extLst>
          </p:cNvPr>
          <p:cNvSpPr/>
          <p:nvPr/>
        </p:nvSpPr>
        <p:spPr>
          <a:xfrm rot="5400000">
            <a:off x="7534263" y="2116893"/>
            <a:ext cx="223034" cy="552829"/>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GB" sz="1350" dirty="0">
              <a:solidFill>
                <a:prstClr val="white"/>
              </a:solidFill>
              <a:latin typeface="Montserrat"/>
            </a:endParaRPr>
          </a:p>
        </p:txBody>
      </p:sp>
      <p:sp>
        <p:nvSpPr>
          <p:cNvPr id="125" name="Right Arrow 8">
            <a:extLst>
              <a:ext uri="{FF2B5EF4-FFF2-40B4-BE49-F238E27FC236}">
                <a16:creationId xmlns:a16="http://schemas.microsoft.com/office/drawing/2014/main" id="{12B697D2-36F5-4AA0-BED6-B7F7C13C402F}"/>
              </a:ext>
            </a:extLst>
          </p:cNvPr>
          <p:cNvSpPr/>
          <p:nvPr/>
        </p:nvSpPr>
        <p:spPr>
          <a:xfrm rot="5400000">
            <a:off x="7529562" y="1469231"/>
            <a:ext cx="223034" cy="552829"/>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GB" sz="1350" dirty="0">
              <a:solidFill>
                <a:prstClr val="white"/>
              </a:solidFill>
              <a:latin typeface="Montserrat"/>
            </a:endParaRPr>
          </a:p>
        </p:txBody>
      </p:sp>
      <p:sp>
        <p:nvSpPr>
          <p:cNvPr id="2" name="Arrow: Pentagon 1">
            <a:extLst>
              <a:ext uri="{FF2B5EF4-FFF2-40B4-BE49-F238E27FC236}">
                <a16:creationId xmlns:a16="http://schemas.microsoft.com/office/drawing/2014/main" id="{3910F899-2FAF-46AF-8C64-90B892028353}"/>
              </a:ext>
            </a:extLst>
          </p:cNvPr>
          <p:cNvSpPr/>
          <p:nvPr/>
        </p:nvSpPr>
        <p:spPr>
          <a:xfrm rot="10800000">
            <a:off x="2779260" y="1585839"/>
            <a:ext cx="6188269" cy="2237232"/>
          </a:xfrm>
          <a:prstGeom prst="homePlate">
            <a:avLst/>
          </a:prstGeom>
          <a:gradFill flip="none" rotWithShape="1">
            <a:gsLst>
              <a:gs pos="0">
                <a:schemeClr val="accent1">
                  <a:tint val="66000"/>
                  <a:satMod val="160000"/>
                  <a:alpha val="0"/>
                </a:schemeClr>
              </a:gs>
              <a:gs pos="100000">
                <a:schemeClr val="accent1">
                  <a:tint val="44500"/>
                  <a:satMod val="160000"/>
                  <a:alpha val="49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a:endParaRPr lang="en-GB" sz="1350" dirty="0">
              <a:solidFill>
                <a:prstClr val="white"/>
              </a:solidFill>
              <a:latin typeface="Calibri" panose="020F0502020204030204"/>
            </a:endParaRPr>
          </a:p>
        </p:txBody>
      </p:sp>
      <p:sp>
        <p:nvSpPr>
          <p:cNvPr id="50" name="Rectangle 49">
            <a:extLst>
              <a:ext uri="{FF2B5EF4-FFF2-40B4-BE49-F238E27FC236}">
                <a16:creationId xmlns:a16="http://schemas.microsoft.com/office/drawing/2014/main" id="{4872F90F-F07D-464F-BAC7-93EE5D979A43}"/>
              </a:ext>
            </a:extLst>
          </p:cNvPr>
          <p:cNvSpPr/>
          <p:nvPr/>
        </p:nvSpPr>
        <p:spPr>
          <a:xfrm>
            <a:off x="7364664" y="4478382"/>
            <a:ext cx="1602866" cy="646331"/>
          </a:xfrm>
          <a:prstGeom prst="rect">
            <a:avLst/>
          </a:prstGeom>
        </p:spPr>
        <p:txBody>
          <a:bodyPr wrap="square">
            <a:spAutoFit/>
          </a:bodyPr>
          <a:lstStyle/>
          <a:p>
            <a:pPr defTabSz="685800"/>
            <a:r>
              <a:rPr lang="en-GB" sz="900" i="1" dirty="0">
                <a:solidFill>
                  <a:srgbClr val="5B9BD5">
                    <a:lumMod val="75000"/>
                  </a:srgbClr>
                </a:solidFill>
                <a:latin typeface="Montserrat"/>
              </a:rPr>
              <a:t>NOTE: Blue shading refers to outcomes that will only appear if early action is triggered. </a:t>
            </a:r>
          </a:p>
        </p:txBody>
      </p:sp>
    </p:spTree>
    <p:extLst>
      <p:ext uri="{BB962C8B-B14F-4D97-AF65-F5344CB8AC3E}">
        <p14:creationId xmlns:p14="http://schemas.microsoft.com/office/powerpoint/2010/main" val="4161116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FCB085F-43D9-3A48-9A55-C20625D1C375}"/>
              </a:ext>
            </a:extLst>
          </p:cNvPr>
          <p:cNvSpPr>
            <a:spLocks noGrp="1"/>
          </p:cNvSpPr>
          <p:nvPr>
            <p:ph type="body" sz="quarter" idx="13"/>
          </p:nvPr>
        </p:nvSpPr>
        <p:spPr>
          <a:xfrm>
            <a:off x="730800" y="1541021"/>
            <a:ext cx="3099600" cy="2653200"/>
          </a:xfrm>
        </p:spPr>
        <p:txBody>
          <a:bodyPr>
            <a:normAutofit/>
          </a:bodyPr>
          <a:lstStyle/>
          <a:p>
            <a:endParaRPr lang="en-US" sz="3200" dirty="0"/>
          </a:p>
          <a:p>
            <a:r>
              <a:rPr lang="en-US" sz="3200" dirty="0"/>
              <a:t>Process</a:t>
            </a:r>
          </a:p>
          <a:p>
            <a:r>
              <a:rPr lang="en-US" sz="3200" dirty="0"/>
              <a:t>Learning</a:t>
            </a:r>
          </a:p>
        </p:txBody>
      </p:sp>
      <p:sp>
        <p:nvSpPr>
          <p:cNvPr id="11" name="Text Placeholder 1">
            <a:extLst>
              <a:ext uri="{FF2B5EF4-FFF2-40B4-BE49-F238E27FC236}">
                <a16:creationId xmlns:a16="http://schemas.microsoft.com/office/drawing/2014/main" id="{D74548BD-7018-4AF8-A595-E30CCB93C951}"/>
              </a:ext>
            </a:extLst>
          </p:cNvPr>
          <p:cNvSpPr txBox="1">
            <a:spLocks/>
          </p:cNvSpPr>
          <p:nvPr/>
        </p:nvSpPr>
        <p:spPr>
          <a:xfrm>
            <a:off x="5098129" y="994576"/>
            <a:ext cx="3576901" cy="7249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0"/>
              </a:spcBef>
              <a:buFont typeface="Arial" panose="020B0604020202020204" pitchFamily="34" charset="0"/>
              <a:buNone/>
              <a:defRPr sz="2250" b="0" i="0" kern="1200">
                <a:solidFill>
                  <a:srgbClr val="FF3D17"/>
                </a:solidFill>
                <a:latin typeface="Hyundai Sans Head KR OTF Medium" panose="020B0600000101010101" pitchFamily="34" charset="-127"/>
                <a:ea typeface="Hyundai Sans Head KR OTF Medium" panose="020B0600000101010101" pitchFamily="34" charset="-127"/>
                <a:cs typeface="+mn-cs"/>
              </a:defRPr>
            </a:lvl1pPr>
            <a:lvl2pPr marL="342900" indent="0" algn="l" defTabSz="685800" rtl="0" eaLnBrk="1" latinLnBrk="0" hangingPunct="1">
              <a:lnSpc>
                <a:spcPct val="90000"/>
              </a:lnSpc>
              <a:spcBef>
                <a:spcPts val="375"/>
              </a:spcBef>
              <a:buFont typeface="Arial" panose="020B0604020202020204" pitchFamily="34" charset="0"/>
              <a:buNone/>
              <a:defRPr sz="1800" kern="1200">
                <a:solidFill>
                  <a:schemeClr val="tx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800" dirty="0"/>
              <a:t>Developing a real-time learning plan for pilots:</a:t>
            </a:r>
          </a:p>
        </p:txBody>
      </p:sp>
      <p:sp>
        <p:nvSpPr>
          <p:cNvPr id="12" name="Text Placeholder 3">
            <a:extLst>
              <a:ext uri="{FF2B5EF4-FFF2-40B4-BE49-F238E27FC236}">
                <a16:creationId xmlns:a16="http://schemas.microsoft.com/office/drawing/2014/main" id="{4E7285C4-582E-400A-B91A-8ECFE49DD986}"/>
              </a:ext>
            </a:extLst>
          </p:cNvPr>
          <p:cNvSpPr txBox="1">
            <a:spLocks/>
          </p:cNvSpPr>
          <p:nvPr/>
        </p:nvSpPr>
        <p:spPr>
          <a:xfrm>
            <a:off x="5098128" y="1854618"/>
            <a:ext cx="3576901" cy="2987051"/>
          </a:xfrm>
          <a:prstGeom prst="rect">
            <a:avLst/>
          </a:prstGeom>
        </p:spPr>
        <p:txBody>
          <a:bodyP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indent="-514350">
              <a:buFont typeface="+mj-lt"/>
              <a:buAutoNum type="arabicPeriod"/>
            </a:pPr>
            <a:r>
              <a:rPr lang="en-US" sz="1400" dirty="0"/>
              <a:t>Agree on major learning ‘buckets’ and critical learning questions</a:t>
            </a:r>
          </a:p>
          <a:p>
            <a:pPr marL="514350" indent="-514350">
              <a:buFont typeface="+mj-lt"/>
              <a:buAutoNum type="arabicPeriod"/>
            </a:pPr>
            <a:r>
              <a:rPr lang="en-US" sz="1400" dirty="0"/>
              <a:t>Confirm key process-related assumptions to test</a:t>
            </a:r>
          </a:p>
          <a:p>
            <a:pPr marL="514350" indent="-514350">
              <a:buFont typeface="+mj-lt"/>
              <a:buAutoNum type="arabicPeriod"/>
            </a:pPr>
            <a:r>
              <a:rPr lang="en-US" sz="1400" dirty="0"/>
              <a:t>Establish review periods to collect and collate data, reflect and integrate lessons</a:t>
            </a:r>
          </a:p>
          <a:p>
            <a:endParaRPr lang="en-US" sz="1000" dirty="0"/>
          </a:p>
        </p:txBody>
      </p:sp>
    </p:spTree>
    <p:extLst>
      <p:ext uri="{BB962C8B-B14F-4D97-AF65-F5344CB8AC3E}">
        <p14:creationId xmlns:p14="http://schemas.microsoft.com/office/powerpoint/2010/main" val="3155434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310F07E-BE36-BC47-8DB9-DD90AA8C6996}"/>
              </a:ext>
            </a:extLst>
          </p:cNvPr>
          <p:cNvSpPr>
            <a:spLocks noGrp="1"/>
          </p:cNvSpPr>
          <p:nvPr>
            <p:ph type="body" sz="quarter" idx="10"/>
          </p:nvPr>
        </p:nvSpPr>
        <p:spPr>
          <a:xfrm>
            <a:off x="4783824" y="522948"/>
            <a:ext cx="3576901" cy="724934"/>
          </a:xfrm>
        </p:spPr>
        <p:txBody>
          <a:bodyPr>
            <a:normAutofit/>
          </a:bodyPr>
          <a:lstStyle/>
          <a:p>
            <a:r>
              <a:rPr lang="en-US" sz="1800" dirty="0"/>
              <a:t>Procedural indicators:</a:t>
            </a:r>
          </a:p>
        </p:txBody>
      </p:sp>
      <p:sp>
        <p:nvSpPr>
          <p:cNvPr id="4" name="Text Placeholder 3">
            <a:extLst>
              <a:ext uri="{FF2B5EF4-FFF2-40B4-BE49-F238E27FC236}">
                <a16:creationId xmlns:a16="http://schemas.microsoft.com/office/drawing/2014/main" id="{B07F4AEC-E8E2-A441-908D-2EDE86A2B74F}"/>
              </a:ext>
            </a:extLst>
          </p:cNvPr>
          <p:cNvSpPr>
            <a:spLocks noGrp="1"/>
          </p:cNvSpPr>
          <p:nvPr>
            <p:ph type="body" sz="quarter" idx="13"/>
          </p:nvPr>
        </p:nvSpPr>
        <p:spPr>
          <a:xfrm>
            <a:off x="4783826" y="993564"/>
            <a:ext cx="3891204" cy="2653200"/>
          </a:xfrm>
        </p:spPr>
        <p:txBody>
          <a:bodyPr>
            <a:normAutofit/>
          </a:bodyPr>
          <a:lstStyle/>
          <a:p>
            <a:pPr marL="514350" indent="-514350" algn="l">
              <a:buFont typeface="+mj-lt"/>
              <a:buAutoNum type="arabicPeriod"/>
            </a:pPr>
            <a:r>
              <a:rPr lang="en-US" sz="1200" dirty="0">
                <a:solidFill>
                  <a:schemeClr val="tx1"/>
                </a:solidFill>
              </a:rPr>
              <a:t>Number of joint operations</a:t>
            </a:r>
          </a:p>
          <a:p>
            <a:pPr marL="514350" indent="-514350" algn="l">
              <a:buFont typeface="+mj-lt"/>
              <a:buAutoNum type="arabicPeriod"/>
            </a:pPr>
            <a:r>
              <a:rPr lang="en-US" sz="1200" dirty="0">
                <a:solidFill>
                  <a:schemeClr val="tx1"/>
                </a:solidFill>
              </a:rPr>
              <a:t>Percentage of staff reporting improved decision-making</a:t>
            </a:r>
          </a:p>
        </p:txBody>
      </p:sp>
      <p:sp>
        <p:nvSpPr>
          <p:cNvPr id="5" name="Text Placeholder 1">
            <a:extLst>
              <a:ext uri="{FF2B5EF4-FFF2-40B4-BE49-F238E27FC236}">
                <a16:creationId xmlns:a16="http://schemas.microsoft.com/office/drawing/2014/main" id="{602C1ED4-B0A6-4B64-A3FD-83175990075E}"/>
              </a:ext>
            </a:extLst>
          </p:cNvPr>
          <p:cNvSpPr txBox="1">
            <a:spLocks/>
          </p:cNvSpPr>
          <p:nvPr/>
        </p:nvSpPr>
        <p:spPr>
          <a:xfrm>
            <a:off x="4783825" y="1957697"/>
            <a:ext cx="3576901" cy="724934"/>
          </a:xfrm>
          <a:prstGeom prst="rect">
            <a:avLst/>
          </a:prstGeom>
        </p:spPr>
        <p:txBody>
          <a:bodyPr vert="horz" lIns="91440" tIns="45720" rIns="91440" bIns="45720" rtlCol="0">
            <a:normAutofit/>
          </a:bodyPr>
          <a:lstStyle>
            <a:lvl1pPr marL="0" indent="0" algn="l" defTabSz="685800" rtl="0" eaLnBrk="1" latinLnBrk="0" hangingPunct="1">
              <a:lnSpc>
                <a:spcPct val="100000"/>
              </a:lnSpc>
              <a:spcBef>
                <a:spcPts val="0"/>
              </a:spcBef>
              <a:buFont typeface="Arial" panose="020B0604020202020204" pitchFamily="34" charset="0"/>
              <a:buNone/>
              <a:defRPr sz="2250" b="0" i="0" kern="1200">
                <a:solidFill>
                  <a:srgbClr val="FF3D17"/>
                </a:solidFill>
                <a:latin typeface="Hyundai Sans Head KR OTF Medium" panose="020B0600000101010101" pitchFamily="34" charset="-127"/>
                <a:ea typeface="Hyundai Sans Head KR OTF Medium" panose="020B0600000101010101" pitchFamily="34" charset="-127"/>
                <a:cs typeface="+mn-cs"/>
              </a:defRPr>
            </a:lvl1pPr>
            <a:lvl2pPr marL="342900" indent="0" algn="l" defTabSz="685800" rtl="0" eaLnBrk="1" latinLnBrk="0" hangingPunct="1">
              <a:lnSpc>
                <a:spcPct val="90000"/>
              </a:lnSpc>
              <a:spcBef>
                <a:spcPts val="375"/>
              </a:spcBef>
              <a:buFont typeface="Arial" panose="020B0604020202020204" pitchFamily="34" charset="0"/>
              <a:buNone/>
              <a:defRPr sz="1800" kern="1200">
                <a:solidFill>
                  <a:schemeClr val="tx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800" dirty="0"/>
              <a:t>Delivery indicators: </a:t>
            </a:r>
          </a:p>
        </p:txBody>
      </p:sp>
      <p:sp>
        <p:nvSpPr>
          <p:cNvPr id="6" name="Text Placeholder 3">
            <a:extLst>
              <a:ext uri="{FF2B5EF4-FFF2-40B4-BE49-F238E27FC236}">
                <a16:creationId xmlns:a16="http://schemas.microsoft.com/office/drawing/2014/main" id="{F03808EB-4EDB-4DE5-83AF-6F4CD3A9840B}"/>
              </a:ext>
            </a:extLst>
          </p:cNvPr>
          <p:cNvSpPr txBox="1">
            <a:spLocks/>
          </p:cNvSpPr>
          <p:nvPr/>
        </p:nvSpPr>
        <p:spPr>
          <a:xfrm>
            <a:off x="4783826" y="2413195"/>
            <a:ext cx="4205506" cy="2987051"/>
          </a:xfrm>
          <a:prstGeom prst="rect">
            <a:avLst/>
          </a:prstGeom>
        </p:spPr>
        <p:txBody>
          <a:bodyPr vert="horz" lIns="91440" tIns="45720" rIns="91440" bIns="45720" rtlCol="0">
            <a:normAutofit/>
          </a:bodyPr>
          <a:lstStyle>
            <a:lvl1pPr marL="0" indent="0" algn="l" defTabSz="685800" rtl="0" eaLnBrk="1" latinLnBrk="0" hangingPunct="1">
              <a:lnSpc>
                <a:spcPct val="90000"/>
              </a:lnSpc>
              <a:spcBef>
                <a:spcPts val="750"/>
              </a:spcBef>
              <a:buFont typeface="Arial" panose="020B0604020202020204" pitchFamily="34" charset="0"/>
              <a:buNone/>
              <a:defRPr sz="1100" b="0" i="0" kern="1200">
                <a:solidFill>
                  <a:schemeClr val="tx1"/>
                </a:solidFill>
                <a:latin typeface="Hyundai Sans Head KR OTF Light" panose="020B0600000101010101" pitchFamily="34" charset="-127"/>
                <a:ea typeface="Hyundai Sans Head KR OTF Light" panose="020B0600000101010101" pitchFamily="34" charset="-127"/>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28600" indent="-228600">
              <a:buFont typeface="+mj-lt"/>
              <a:buAutoNum type="arabicPeriod" startAt="3"/>
            </a:pPr>
            <a:r>
              <a:rPr lang="en-US" sz="1200" dirty="0"/>
              <a:t>Cost per beneficiary reached is lower or amount of support provided per beneficiary reached is higher (relative to historic costs)</a:t>
            </a:r>
          </a:p>
          <a:p>
            <a:pPr marL="228600" indent="-228600">
              <a:buFont typeface="+mj-lt"/>
              <a:buAutoNum type="arabicPeriod" startAt="3"/>
            </a:pPr>
            <a:r>
              <a:rPr lang="en-US" sz="1200" dirty="0"/>
              <a:t>Beneficiaries reached more quickly than in a usual response (calculated based on historic response times) </a:t>
            </a:r>
          </a:p>
          <a:p>
            <a:pPr marL="228600" indent="-228600">
              <a:buFont typeface="+mj-lt"/>
              <a:buAutoNum type="arabicPeriod" startAt="3"/>
            </a:pPr>
            <a:r>
              <a:rPr lang="en-US" sz="1200" dirty="0"/>
              <a:t>Beneficiaries that report early intervention was important / they experienced less hardship / before they received support.</a:t>
            </a:r>
          </a:p>
          <a:p>
            <a:endParaRPr lang="en-US" sz="1200" dirty="0"/>
          </a:p>
          <a:p>
            <a:r>
              <a:rPr lang="en-US" sz="1200" dirty="0"/>
              <a:t>#3&amp;4: agency reporting </a:t>
            </a:r>
          </a:p>
          <a:p>
            <a:r>
              <a:rPr lang="en-US" sz="1200" dirty="0"/>
              <a:t>#5: beneficiary assessments</a:t>
            </a:r>
          </a:p>
          <a:p>
            <a:endParaRPr lang="en-US" sz="1200" dirty="0"/>
          </a:p>
          <a:p>
            <a:endParaRPr lang="en-US" sz="1200" dirty="0"/>
          </a:p>
          <a:p>
            <a:endParaRPr lang="en-US" sz="900" dirty="0"/>
          </a:p>
        </p:txBody>
      </p:sp>
      <p:sp>
        <p:nvSpPr>
          <p:cNvPr id="7" name="Text Placeholder 3">
            <a:extLst>
              <a:ext uri="{FF2B5EF4-FFF2-40B4-BE49-F238E27FC236}">
                <a16:creationId xmlns:a16="http://schemas.microsoft.com/office/drawing/2014/main" id="{21E77E7F-C8F0-493F-9CB1-153EF428A733}"/>
              </a:ext>
            </a:extLst>
          </p:cNvPr>
          <p:cNvSpPr txBox="1">
            <a:spLocks/>
          </p:cNvSpPr>
          <p:nvPr/>
        </p:nvSpPr>
        <p:spPr>
          <a:xfrm>
            <a:off x="730800" y="1594370"/>
            <a:ext cx="3270419" cy="2653200"/>
          </a:xfrm>
          <a:prstGeom prst="rect">
            <a:avLst/>
          </a:prstGeom>
        </p:spPr>
        <p:txBody>
          <a:bodyPr vert="horz" lIns="90000" tIns="45720" rIns="91440" bIns="45720" rtlCol="0">
            <a:normAutofit/>
          </a:bodyPr>
          <a:lstStyle>
            <a:lvl1pPr marL="0" indent="0" algn="ctr" defTabSz="685800" rtl="0" eaLnBrk="1" latinLnBrk="0" hangingPunct="1">
              <a:lnSpc>
                <a:spcPct val="90000"/>
              </a:lnSpc>
              <a:spcBef>
                <a:spcPts val="750"/>
              </a:spcBef>
              <a:buFont typeface="Arial" panose="020B0604020202020204" pitchFamily="34" charset="0"/>
              <a:buNone/>
              <a:defRPr sz="2400" b="0" i="0" kern="1200">
                <a:solidFill>
                  <a:srgbClr val="8B9EAA"/>
                </a:solidFill>
                <a:latin typeface="Hyundai Sans Head KR OTF Medium" panose="020B0600000101010101" pitchFamily="34" charset="-127"/>
                <a:ea typeface="Hyundai Sans Head KR OTF Medium" panose="020B0600000101010101" pitchFamily="34" charset="-127"/>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en-US" sz="3600" dirty="0"/>
          </a:p>
          <a:p>
            <a:r>
              <a:rPr lang="en-US" sz="3200" dirty="0">
                <a:solidFill>
                  <a:srgbClr val="FF3D17"/>
                </a:solidFill>
              </a:rPr>
              <a:t>Monitoring</a:t>
            </a:r>
            <a:r>
              <a:rPr lang="en-US" sz="3200" dirty="0"/>
              <a:t> </a:t>
            </a:r>
            <a:r>
              <a:rPr lang="en-US" sz="3200" dirty="0">
                <a:solidFill>
                  <a:srgbClr val="FF3D17"/>
                </a:solidFill>
              </a:rPr>
              <a:t>delivery</a:t>
            </a:r>
          </a:p>
        </p:txBody>
      </p:sp>
    </p:spTree>
    <p:extLst>
      <p:ext uri="{BB962C8B-B14F-4D97-AF65-F5344CB8AC3E}">
        <p14:creationId xmlns:p14="http://schemas.microsoft.com/office/powerpoint/2010/main" val="30280704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310F07E-BE36-BC47-8DB9-DD90AA8C6996}"/>
              </a:ext>
            </a:extLst>
          </p:cNvPr>
          <p:cNvSpPr>
            <a:spLocks noGrp="1"/>
          </p:cNvSpPr>
          <p:nvPr>
            <p:ph type="body" sz="quarter" idx="10"/>
          </p:nvPr>
        </p:nvSpPr>
        <p:spPr/>
        <p:txBody>
          <a:bodyPr>
            <a:normAutofit/>
          </a:bodyPr>
          <a:lstStyle/>
          <a:p>
            <a:r>
              <a:rPr lang="en-US" dirty="0"/>
              <a:t>Indicator:</a:t>
            </a:r>
          </a:p>
        </p:txBody>
      </p:sp>
      <p:sp>
        <p:nvSpPr>
          <p:cNvPr id="4" name="Text Placeholder 3">
            <a:extLst>
              <a:ext uri="{FF2B5EF4-FFF2-40B4-BE49-F238E27FC236}">
                <a16:creationId xmlns:a16="http://schemas.microsoft.com/office/drawing/2014/main" id="{B07F4AEC-E8E2-A441-908D-2EDE86A2B74F}"/>
              </a:ext>
            </a:extLst>
          </p:cNvPr>
          <p:cNvSpPr>
            <a:spLocks noGrp="1"/>
          </p:cNvSpPr>
          <p:nvPr>
            <p:ph type="body" sz="quarter" idx="13"/>
          </p:nvPr>
        </p:nvSpPr>
        <p:spPr>
          <a:xfrm>
            <a:off x="4972209" y="1885680"/>
            <a:ext cx="3658320" cy="2653200"/>
          </a:xfrm>
        </p:spPr>
        <p:txBody>
          <a:bodyPr>
            <a:normAutofit/>
          </a:bodyPr>
          <a:lstStyle/>
          <a:p>
            <a:pPr algn="l"/>
            <a:r>
              <a:rPr lang="en-US" sz="1200" dirty="0">
                <a:solidFill>
                  <a:schemeClr val="tx1"/>
                </a:solidFill>
              </a:rPr>
              <a:t>6. Lower mortality, morbidity, income and asset losses amongst beneficiaries (relative to control)</a:t>
            </a:r>
          </a:p>
          <a:p>
            <a:pPr algn="l"/>
            <a:endParaRPr lang="en-US" sz="1200" dirty="0">
              <a:solidFill>
                <a:schemeClr val="tx1"/>
              </a:solidFill>
            </a:endParaRPr>
          </a:p>
          <a:p>
            <a:pPr algn="l"/>
            <a:r>
              <a:rPr lang="en-US" sz="1200" i="1" dirty="0">
                <a:solidFill>
                  <a:schemeClr val="tx1"/>
                </a:solidFill>
              </a:rPr>
              <a:t>Only done in cases where a control group can be identified, ideally through selection criteria (e.g. RDD) given no baseline data for PMT</a:t>
            </a:r>
          </a:p>
          <a:p>
            <a:pPr algn="l"/>
            <a:endParaRPr lang="en-US" sz="1200" dirty="0">
              <a:solidFill>
                <a:schemeClr val="tx1"/>
              </a:solidFill>
            </a:endParaRPr>
          </a:p>
          <a:p>
            <a:pPr algn="l"/>
            <a:endParaRPr lang="en-US" sz="1200" dirty="0">
              <a:solidFill>
                <a:schemeClr val="tx1"/>
              </a:solidFill>
            </a:endParaRPr>
          </a:p>
        </p:txBody>
      </p:sp>
      <p:sp>
        <p:nvSpPr>
          <p:cNvPr id="3" name="Text Placeholder 2">
            <a:extLst>
              <a:ext uri="{FF2B5EF4-FFF2-40B4-BE49-F238E27FC236}">
                <a16:creationId xmlns:a16="http://schemas.microsoft.com/office/drawing/2014/main" id="{5C0B7761-159A-484E-9E3A-48E8C8DA598D}"/>
              </a:ext>
            </a:extLst>
          </p:cNvPr>
          <p:cNvSpPr>
            <a:spLocks noGrp="1"/>
          </p:cNvSpPr>
          <p:nvPr>
            <p:ph type="body" sz="quarter" idx="4294967295"/>
          </p:nvPr>
        </p:nvSpPr>
        <p:spPr>
          <a:xfrm>
            <a:off x="752622" y="2215208"/>
            <a:ext cx="3100388" cy="2416175"/>
          </a:xfrm>
        </p:spPr>
        <p:txBody>
          <a:bodyPr>
            <a:noAutofit/>
          </a:bodyPr>
          <a:lstStyle/>
          <a:p>
            <a:pPr marL="0" indent="0" algn="ctr">
              <a:buNone/>
            </a:pPr>
            <a:r>
              <a:rPr lang="en-US" sz="3200" dirty="0">
                <a:solidFill>
                  <a:srgbClr val="FF3D17"/>
                </a:solidFill>
              </a:rPr>
              <a:t>Evaluating impact</a:t>
            </a:r>
          </a:p>
        </p:txBody>
      </p:sp>
    </p:spTree>
    <p:extLst>
      <p:ext uri="{BB962C8B-B14F-4D97-AF65-F5344CB8AC3E}">
        <p14:creationId xmlns:p14="http://schemas.microsoft.com/office/powerpoint/2010/main" val="597083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FCB085F-43D9-3A48-9A55-C20625D1C375}"/>
              </a:ext>
            </a:extLst>
          </p:cNvPr>
          <p:cNvSpPr>
            <a:spLocks noGrp="1"/>
          </p:cNvSpPr>
          <p:nvPr>
            <p:ph type="body" sz="quarter" idx="13"/>
          </p:nvPr>
        </p:nvSpPr>
        <p:spPr>
          <a:xfrm>
            <a:off x="762043" y="2072301"/>
            <a:ext cx="3099600" cy="2653200"/>
          </a:xfrm>
        </p:spPr>
        <p:txBody>
          <a:bodyPr>
            <a:normAutofit/>
          </a:bodyPr>
          <a:lstStyle/>
          <a:p>
            <a:r>
              <a:rPr lang="en-US" sz="3600" dirty="0"/>
              <a:t>Questions &amp; Discussion</a:t>
            </a:r>
          </a:p>
        </p:txBody>
      </p:sp>
    </p:spTree>
    <p:extLst>
      <p:ext uri="{BB962C8B-B14F-4D97-AF65-F5344CB8AC3E}">
        <p14:creationId xmlns:p14="http://schemas.microsoft.com/office/powerpoint/2010/main" val="354012882"/>
      </p:ext>
    </p:extLst>
  </p:cSld>
  <p:clrMapOvr>
    <a:masterClrMapping/>
  </p:clrMapOvr>
</p:sld>
</file>

<file path=ppt/theme/theme1.xml><?xml version="1.0" encoding="utf-8"?>
<a:theme xmlns:a="http://schemas.openxmlformats.org/drawingml/2006/main" name="Office Theme">
  <a:themeElements>
    <a:clrScheme name="CFDP colours">
      <a:dk1>
        <a:srgbClr val="000000"/>
      </a:dk1>
      <a:lt1>
        <a:srgbClr val="FFFFFF"/>
      </a:lt1>
      <a:dk2>
        <a:srgbClr val="44546A"/>
      </a:dk2>
      <a:lt2>
        <a:srgbClr val="E7E6E6"/>
      </a:lt2>
      <a:accent1>
        <a:srgbClr val="F5FFB3"/>
      </a:accent1>
      <a:accent2>
        <a:srgbClr val="FF3C17"/>
      </a:accent2>
      <a:accent3>
        <a:srgbClr val="636469"/>
      </a:accent3>
      <a:accent4>
        <a:srgbClr val="000000"/>
      </a:accent4>
      <a:accent5>
        <a:srgbClr val="FFFFFF"/>
      </a:accent5>
      <a:accent6>
        <a:srgbClr val="57D600"/>
      </a:accent6>
      <a:hlink>
        <a:srgbClr val="CC0000"/>
      </a:hlink>
      <a:folHlink>
        <a:srgbClr val="FFCC0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FDP_slide_template_PC  -  Read-Only" id="{B7A523BA-2823-4480-808F-3B541A83ADD3}" vid="{815061BE-44E6-4D14-97AB-90EE198AE0BC}"/>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CFDP_slide_template_PC</Template>
  <TotalTime>1091</TotalTime>
  <Words>1940</Words>
  <Application>Microsoft Office PowerPoint</Application>
  <PresentationFormat>On-screen Show (16:9)</PresentationFormat>
  <Paragraphs>198</Paragraphs>
  <Slides>25</Slides>
  <Notes>8</Notes>
  <HiddenSlides>0</HiddenSlides>
  <MMClips>0</MMClips>
  <ScaleCrop>false</ScaleCrop>
  <HeadingPairs>
    <vt:vector size="4" baseType="variant">
      <vt:variant>
        <vt:lpstr>Theme</vt:lpstr>
      </vt:variant>
      <vt:variant>
        <vt:i4>2</vt:i4>
      </vt:variant>
      <vt:variant>
        <vt:lpstr>Slide Titles</vt:lpstr>
      </vt:variant>
      <vt:variant>
        <vt:i4>25</vt:i4>
      </vt:variant>
    </vt:vector>
  </HeadingPairs>
  <TitlesOfParts>
    <vt:vector size="27" baseType="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Zoe Scott</dc:creator>
  <cp:keywords/>
  <dc:description/>
  <cp:lastModifiedBy>Emilie Gettliffe</cp:lastModifiedBy>
  <cp:revision>42</cp:revision>
  <dcterms:created xsi:type="dcterms:W3CDTF">2020-03-20T10:35:58Z</dcterms:created>
  <dcterms:modified xsi:type="dcterms:W3CDTF">2021-07-19T18:25:38Z</dcterms:modified>
  <cp:category/>
</cp:coreProperties>
</file>

<file path=docProps/thumbnail.jpeg>
</file>